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1" r:id="rId2"/>
    <p:sldId id="347" r:id="rId3"/>
    <p:sldId id="386" r:id="rId4"/>
    <p:sldId id="387" r:id="rId5"/>
    <p:sldId id="384" r:id="rId6"/>
    <p:sldId id="357" r:id="rId7"/>
    <p:sldId id="382" r:id="rId8"/>
    <p:sldId id="360" r:id="rId9"/>
    <p:sldId id="359" r:id="rId10"/>
    <p:sldId id="364" r:id="rId11"/>
    <p:sldId id="383" r:id="rId12"/>
    <p:sldId id="368" r:id="rId13"/>
    <p:sldId id="369" r:id="rId14"/>
    <p:sldId id="361" r:id="rId15"/>
    <p:sldId id="362" r:id="rId16"/>
    <p:sldId id="363" r:id="rId17"/>
    <p:sldId id="385" r:id="rId18"/>
    <p:sldId id="377" r:id="rId19"/>
    <p:sldId id="374" r:id="rId20"/>
    <p:sldId id="370" r:id="rId21"/>
  </p:sldIdLst>
  <p:sldSz cx="12192000" cy="6858000"/>
  <p:notesSz cx="6858000" cy="9144000"/>
  <p:custDataLst>
    <p:tags r:id="rId23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1DBF6-3FED-4C4A-9861-65B8D132F50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2BC19-93B2-4F47-BF23-BD6878D0FF23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GB" b="1" dirty="0" err="1" smtClean="0">
              <a:latin typeface="Candara" panose="020E0502030303020204" pitchFamily="34" charset="0"/>
            </a:rPr>
            <a:t>Portafolio</a:t>
          </a:r>
          <a:r>
            <a:rPr lang="en-GB" b="1" dirty="0" smtClean="0">
              <a:latin typeface="Candara" panose="020E0502030303020204" pitchFamily="34" charset="0"/>
            </a:rPr>
            <a:t> de </a:t>
          </a:r>
          <a:r>
            <a:rPr lang="en-GB" b="1" dirty="0" err="1" smtClean="0">
              <a:latin typeface="Candara" panose="020E0502030303020204" pitchFamily="34" charset="0"/>
            </a:rPr>
            <a:t>Programas</a:t>
          </a:r>
          <a:r>
            <a:rPr lang="en-GB" b="1" dirty="0" smtClean="0">
              <a:latin typeface="Candara" panose="020E0502030303020204" pitchFamily="34" charset="0"/>
            </a:rPr>
            <a:t> de </a:t>
          </a:r>
          <a:r>
            <a:rPr lang="en-GB" b="1" dirty="0" err="1" smtClean="0">
              <a:latin typeface="Candara" panose="020E0502030303020204" pitchFamily="34" charset="0"/>
            </a:rPr>
            <a:t>Desarrollo</a:t>
          </a:r>
          <a:r>
            <a:rPr lang="en-GB" b="1" dirty="0" smtClean="0">
              <a:latin typeface="Candara" panose="020E0502030303020204" pitchFamily="34" charset="0"/>
            </a:rPr>
            <a:t> de </a:t>
          </a:r>
          <a:r>
            <a:rPr lang="en-GB" b="1" dirty="0" err="1" smtClean="0">
              <a:latin typeface="Candara" panose="020E0502030303020204" pitchFamily="34" charset="0"/>
            </a:rPr>
            <a:t>Capacidades</a:t>
          </a:r>
          <a:r>
            <a:rPr lang="en-GB" b="1" dirty="0" smtClean="0">
              <a:latin typeface="Candara" panose="020E0502030303020204" pitchFamily="34" charset="0"/>
            </a:rPr>
            <a:t> de la IDI </a:t>
          </a:r>
        </a:p>
        <a:p>
          <a:r>
            <a:rPr lang="en-GB" b="1" dirty="0" smtClean="0">
              <a:latin typeface="Candara" panose="020E0502030303020204" pitchFamily="34" charset="0"/>
            </a:rPr>
            <a:t>2016-18</a:t>
          </a:r>
        </a:p>
      </dgm:t>
    </dgm:pt>
    <dgm:pt modelId="{D8BCE92E-1AFC-4A7E-A0A9-6043CD934667}" type="parTrans" cxnId="{BD7A7151-E812-4010-BEA1-A36E2AFD7FDD}">
      <dgm:prSet/>
      <dgm:spPr/>
      <dgm:t>
        <a:bodyPr/>
        <a:lstStyle/>
        <a:p>
          <a:endParaRPr lang="en-US"/>
        </a:p>
      </dgm:t>
    </dgm:pt>
    <dgm:pt modelId="{0DC7FD32-B723-4F32-9101-F5E9C6F15B71}" type="sibTrans" cxnId="{BD7A7151-E812-4010-BEA1-A36E2AFD7FDD}">
      <dgm:prSet/>
      <dgm:spPr/>
      <dgm:t>
        <a:bodyPr/>
        <a:lstStyle/>
        <a:p>
          <a:endParaRPr lang="en-US"/>
        </a:p>
      </dgm:t>
    </dgm:pt>
    <dgm:pt modelId="{578AF42F-21F5-45EA-9F06-BD100863BF1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latin typeface="Bodoni MT Black" panose="02070A03080606020203" pitchFamily="18" charset="0"/>
            </a:rPr>
            <a:t>1</a:t>
          </a:r>
        </a:p>
        <a:p>
          <a:pPr>
            <a:spcAft>
              <a:spcPts val="0"/>
            </a:spcAft>
          </a:pPr>
          <a:r>
            <a:rPr lang="en-GB" sz="1050" b="1" dirty="0" smtClean="0"/>
            <a:t> </a:t>
          </a:r>
          <a:r>
            <a:rPr lang="en-GB" sz="1050" b="1" dirty="0" err="1" smtClean="0"/>
            <a:t>Lucha</a:t>
          </a:r>
          <a:r>
            <a:rPr lang="en-GB" sz="1050" b="1" dirty="0" smtClean="0"/>
            <a:t> contra la </a:t>
          </a:r>
          <a:r>
            <a:rPr lang="en-GB" sz="1050" b="1" dirty="0" err="1" smtClean="0"/>
            <a:t>corrupción</a:t>
          </a:r>
          <a:r>
            <a:rPr lang="en-GB" sz="1050" b="1" dirty="0" smtClean="0"/>
            <a:t> </a:t>
          </a:r>
          <a:r>
            <a:rPr lang="en-GB" sz="1050" b="1" dirty="0" err="1" smtClean="0"/>
            <a:t>por</a:t>
          </a:r>
          <a:r>
            <a:rPr lang="en-GB" sz="1050" b="1" dirty="0" smtClean="0"/>
            <a:t> parte de las EFS</a:t>
          </a:r>
          <a:endParaRPr lang="en-US" sz="1050" b="1" dirty="0"/>
        </a:p>
      </dgm:t>
    </dgm:pt>
    <dgm:pt modelId="{45FB8C92-140D-40D4-91AF-2BA7F091B5DD}" type="parTrans" cxnId="{28C3F715-74DE-454C-BF67-50E94C11651C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F3AA68A-B2D3-4EFC-8471-4652EE2AF86E}" type="sibTrans" cxnId="{28C3F715-74DE-454C-BF67-50E94C11651C}">
      <dgm:prSet/>
      <dgm:spPr/>
      <dgm:t>
        <a:bodyPr/>
        <a:lstStyle/>
        <a:p>
          <a:endParaRPr lang="en-US"/>
        </a:p>
      </dgm:t>
    </dgm:pt>
    <dgm:pt modelId="{C77A9332-0688-4AD6-B025-437494BEDF83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2</a:t>
          </a:r>
        </a:p>
        <a:p>
          <a:pPr>
            <a:spcAft>
              <a:spcPts val="0"/>
            </a:spcAft>
          </a:pPr>
          <a:r>
            <a:rPr lang="en-GB" sz="1050" b="1" dirty="0" err="1" smtClean="0"/>
            <a:t>Compromiso</a:t>
          </a:r>
          <a:r>
            <a:rPr lang="en-GB" sz="1050" b="1" dirty="0" smtClean="0"/>
            <a:t> de las EFS con </a:t>
          </a:r>
          <a:r>
            <a:rPr lang="en-GB" sz="1050" b="1" dirty="0" err="1" smtClean="0"/>
            <a:t>los</a:t>
          </a:r>
          <a:r>
            <a:rPr lang="en-GB" sz="1050" b="1" dirty="0" smtClean="0"/>
            <a:t> </a:t>
          </a:r>
          <a:r>
            <a:rPr lang="en-GB" sz="1050" b="1" dirty="0" err="1" smtClean="0"/>
            <a:t>terceros</a:t>
          </a:r>
          <a:r>
            <a:rPr lang="en-GB" sz="1050" b="1" dirty="0" smtClean="0"/>
            <a:t> </a:t>
          </a:r>
          <a:r>
            <a:rPr lang="en-GB" sz="1050" b="1" dirty="0" err="1" smtClean="0"/>
            <a:t>interesados</a:t>
          </a:r>
          <a:endParaRPr lang="en-US" sz="1050" b="1" dirty="0"/>
        </a:p>
      </dgm:t>
    </dgm:pt>
    <dgm:pt modelId="{D1B74969-62B1-4FC2-8630-9EE03EA68D4D}" type="parTrans" cxnId="{2D13FA96-1D4A-4236-87DE-33167D2E8E84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967EFF7A-4539-4531-9DD9-52073A89938A}" type="sibTrans" cxnId="{2D13FA96-1D4A-4236-87DE-33167D2E8E84}">
      <dgm:prSet/>
      <dgm:spPr/>
      <dgm:t>
        <a:bodyPr/>
        <a:lstStyle/>
        <a:p>
          <a:endParaRPr lang="en-US"/>
        </a:p>
      </dgm:t>
    </dgm:pt>
    <dgm:pt modelId="{238ACCD6-0CA2-4DCA-B411-4F463EB9F953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3</a:t>
          </a:r>
        </a:p>
        <a:p>
          <a:pPr>
            <a:spcAft>
              <a:spcPts val="0"/>
            </a:spcAft>
          </a:pPr>
          <a:r>
            <a:rPr lang="en-GB" sz="1050" b="1" dirty="0" err="1" smtClean="0"/>
            <a:t>Auditoría</a:t>
          </a:r>
          <a:r>
            <a:rPr lang="en-GB" sz="1050" b="1" dirty="0" smtClean="0"/>
            <a:t> SDGs</a:t>
          </a:r>
          <a:endParaRPr lang="en-US" sz="1050" b="1" dirty="0"/>
        </a:p>
      </dgm:t>
    </dgm:pt>
    <dgm:pt modelId="{09C38978-D59F-4996-B0C3-4455F8BD85A0}" type="parTrans" cxnId="{1BA8FFF2-4A2F-4758-8271-CBBC5D9D119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42D28F0-5E16-4575-B681-2FC240DA44AB}" type="sibTrans" cxnId="{1BA8FFF2-4A2F-4758-8271-CBBC5D9D119B}">
      <dgm:prSet/>
      <dgm:spPr/>
      <dgm:t>
        <a:bodyPr/>
        <a:lstStyle/>
        <a:p>
          <a:endParaRPr lang="en-US"/>
        </a:p>
      </dgm:t>
    </dgm:pt>
    <dgm:pt modelId="{225F98C9-A7A3-40F1-96E4-CCA5291B0925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4</a:t>
          </a:r>
        </a:p>
        <a:p>
          <a:pPr>
            <a:spcAft>
              <a:spcPts val="0"/>
            </a:spcAft>
          </a:pPr>
          <a:r>
            <a:rPr lang="en-GB" sz="1050" b="1" dirty="0" err="1" smtClean="0"/>
            <a:t>Implementación</a:t>
          </a:r>
          <a:r>
            <a:rPr lang="en-GB" sz="1050" b="1" dirty="0" smtClean="0"/>
            <a:t> ISSAI  FASE  II</a:t>
          </a:r>
          <a:endParaRPr lang="en-US" sz="1050" b="1" dirty="0"/>
        </a:p>
      </dgm:t>
    </dgm:pt>
    <dgm:pt modelId="{EDB9C901-B793-4C73-A488-CDDBE71A759F}" type="parTrans" cxnId="{140579F3-329C-4DF6-A61E-15613DFACE64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616633E3-67DC-4B3D-8D3E-8D128D171D3F}" type="sibTrans" cxnId="{140579F3-329C-4DF6-A61E-15613DFACE64}">
      <dgm:prSet/>
      <dgm:spPr/>
      <dgm:t>
        <a:bodyPr/>
        <a:lstStyle/>
        <a:p>
          <a:endParaRPr lang="en-US"/>
        </a:p>
      </dgm:t>
    </dgm:pt>
    <dgm:pt modelId="{5E81615A-B7C1-4762-B08B-C0C06DFFE9C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5</a:t>
          </a:r>
        </a:p>
        <a:p>
          <a:pPr>
            <a:spcAft>
              <a:spcPts val="0"/>
            </a:spcAft>
          </a:pPr>
          <a:r>
            <a:rPr lang="en-GB" sz="1050" b="1" dirty="0" err="1" smtClean="0"/>
            <a:t>Estrategia</a:t>
          </a:r>
          <a:r>
            <a:rPr lang="en-GB" sz="1050" b="1" dirty="0" smtClean="0"/>
            <a:t>, </a:t>
          </a:r>
          <a:r>
            <a:rPr lang="en-GB" sz="1050" b="1" dirty="0" err="1" smtClean="0"/>
            <a:t>Desempeño</a:t>
          </a:r>
          <a:r>
            <a:rPr lang="en-GB" sz="1050" b="1" dirty="0" smtClean="0"/>
            <a:t> &amp; </a:t>
          </a:r>
          <a:r>
            <a:rPr lang="en-GB" sz="1050" b="1" dirty="0" err="1" smtClean="0"/>
            <a:t>Informe</a:t>
          </a:r>
          <a:endParaRPr lang="en-US" sz="1050" b="1" dirty="0"/>
        </a:p>
      </dgm:t>
    </dgm:pt>
    <dgm:pt modelId="{479ECF0C-C324-45D2-BA5E-1D94007BDE33}" type="parTrans" cxnId="{CA2CBA80-7865-415F-BA7A-8C4A92403B1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6E35D1A-DB9E-4F53-8264-EF7BC4DF8817}" type="sibTrans" cxnId="{CA2CBA80-7865-415F-BA7A-8C4A92403B1A}">
      <dgm:prSet/>
      <dgm:spPr/>
      <dgm:t>
        <a:bodyPr/>
        <a:lstStyle/>
        <a:p>
          <a:endParaRPr lang="en-US"/>
        </a:p>
      </dgm:t>
    </dgm:pt>
    <dgm:pt modelId="{3E89A04A-34FD-43B8-A162-F10CD63CF93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6</a:t>
          </a:r>
        </a:p>
        <a:p>
          <a:pPr>
            <a:spcAft>
              <a:spcPts val="0"/>
            </a:spcAft>
          </a:pPr>
          <a:r>
            <a:rPr lang="en-GB" sz="1050" b="1" dirty="0" err="1" smtClean="0"/>
            <a:t>Independencia</a:t>
          </a:r>
          <a:r>
            <a:rPr lang="en-GB" sz="1050" b="1" dirty="0" smtClean="0"/>
            <a:t> de las EFS</a:t>
          </a:r>
          <a:endParaRPr lang="en-US" sz="1050" b="1" dirty="0"/>
        </a:p>
      </dgm:t>
    </dgm:pt>
    <dgm:pt modelId="{9E91E88E-95BF-44BC-8931-79B9B58AC2DF}" type="parTrans" cxnId="{CB94441A-1D29-4FF8-A541-66FC69FBB8A1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F71D309-2DBF-4571-BCD6-D63A8B3BD6C1}" type="sibTrans" cxnId="{CB94441A-1D29-4FF8-A541-66FC69FBB8A1}">
      <dgm:prSet/>
      <dgm:spPr/>
      <dgm:t>
        <a:bodyPr/>
        <a:lstStyle/>
        <a:p>
          <a:endParaRPr lang="en-US"/>
        </a:p>
      </dgm:t>
    </dgm:pt>
    <dgm:pt modelId="{4027D85B-6394-4FC7-8092-1CF9E76190DE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7</a:t>
          </a:r>
        </a:p>
        <a:p>
          <a:pPr>
            <a:spcAft>
              <a:spcPts val="0"/>
            </a:spcAft>
          </a:pPr>
          <a:r>
            <a:rPr lang="en-GB" sz="1050" b="1" dirty="0" err="1" smtClean="0"/>
            <a:t>Jóvenes</a:t>
          </a:r>
          <a:r>
            <a:rPr lang="en-GB" sz="1050" b="1" dirty="0" smtClean="0"/>
            <a:t> </a:t>
          </a:r>
          <a:r>
            <a:rPr lang="en-GB" sz="1050" b="1" dirty="0" err="1" smtClean="0"/>
            <a:t>Líderes</a:t>
          </a:r>
          <a:r>
            <a:rPr lang="en-GB" sz="1050" b="1" dirty="0" smtClean="0"/>
            <a:t> de EFS</a:t>
          </a:r>
          <a:endParaRPr lang="en-US" sz="1050" b="1" dirty="0"/>
        </a:p>
      </dgm:t>
    </dgm:pt>
    <dgm:pt modelId="{55951BE9-B33E-4A55-92ED-893368A624BE}" type="parTrans" cxnId="{EA818C60-1478-4FFF-A32D-ECECEB3D040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09FF4B2-998F-4A4F-9EE7-6A46F5120709}" type="sibTrans" cxnId="{EA818C60-1478-4FFF-A32D-ECECEB3D0405}">
      <dgm:prSet/>
      <dgm:spPr/>
      <dgm:t>
        <a:bodyPr/>
        <a:lstStyle/>
        <a:p>
          <a:endParaRPr lang="en-US"/>
        </a:p>
      </dgm:t>
    </dgm:pt>
    <dgm:pt modelId="{03A75F77-2F60-4F1E-BD3E-E8CA5BAB84DA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>
              <a:latin typeface="Bodoni MT Black" panose="02070A03080606020203" pitchFamily="18" charset="0"/>
            </a:rPr>
            <a:t>8</a:t>
          </a:r>
        </a:p>
        <a:p>
          <a:pPr>
            <a:spcAft>
              <a:spcPct val="35000"/>
            </a:spcAft>
          </a:pPr>
          <a:r>
            <a:rPr lang="en-GB" sz="1050" b="1" dirty="0" err="1" smtClean="0"/>
            <a:t>Fortalecimiento</a:t>
          </a:r>
          <a:r>
            <a:rPr lang="en-GB" sz="1050" b="1" dirty="0" smtClean="0"/>
            <a:t> de la </a:t>
          </a:r>
          <a:r>
            <a:rPr lang="en-GB" sz="1050" b="1" dirty="0" err="1" smtClean="0"/>
            <a:t>capacidad</a:t>
          </a:r>
          <a:r>
            <a:rPr lang="en-GB" sz="1050" b="1" dirty="0" smtClean="0"/>
            <a:t> eLearning  </a:t>
          </a:r>
          <a:endParaRPr lang="en-US" sz="1050" b="1" dirty="0"/>
        </a:p>
      </dgm:t>
    </dgm:pt>
    <dgm:pt modelId="{455E222C-CDE2-40DD-8171-FA8407C8B7F6}" type="parTrans" cxnId="{611B10DE-9577-405F-9B3F-959E805E2598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5C413D7C-C740-413A-B47B-3741240B7162}" type="sibTrans" cxnId="{611B10DE-9577-405F-9B3F-959E805E2598}">
      <dgm:prSet/>
      <dgm:spPr/>
      <dgm:t>
        <a:bodyPr/>
        <a:lstStyle/>
        <a:p>
          <a:endParaRPr lang="en-US"/>
        </a:p>
      </dgm:t>
    </dgm:pt>
    <dgm:pt modelId="{F17113CD-78FE-4470-B78C-042C3D4C5FF0}" type="pres">
      <dgm:prSet presAssocID="{8B51DBF6-3FED-4C4A-9861-65B8D132F5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505B0A-B3A6-4192-8044-9E5FE52A62AC}" type="pres">
      <dgm:prSet presAssocID="{FA72BC19-93B2-4F47-BF23-BD6878D0FF23}" presName="centerShape" presStyleLbl="node0" presStyleIdx="0" presStyleCnt="1"/>
      <dgm:spPr/>
      <dgm:t>
        <a:bodyPr/>
        <a:lstStyle/>
        <a:p>
          <a:endParaRPr lang="en-US"/>
        </a:p>
      </dgm:t>
    </dgm:pt>
    <dgm:pt modelId="{84C13576-6358-4D6B-943C-2D962602E7C9}" type="pres">
      <dgm:prSet presAssocID="{45FB8C92-140D-40D4-91AF-2BA7F091B5DD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20A0FD20-220C-4C64-A089-77C49B920AEF}" type="pres">
      <dgm:prSet presAssocID="{578AF42F-21F5-45EA-9F06-BD100863BF1B}" presName="node" presStyleLbl="node1" presStyleIdx="0" presStyleCnt="8" custRadScaleRad="104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CAD77-8DDD-4232-83C7-EE3930E8EBB7}" type="pres">
      <dgm:prSet presAssocID="{D1B74969-62B1-4FC2-8630-9EE03EA68D4D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84630B75-6C9B-4BF0-9EFD-2ECCA690BAD2}" type="pres">
      <dgm:prSet presAssocID="{C77A9332-0688-4AD6-B025-437494BEDF8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F4526-FF6D-4962-ABD8-940A5BC4BE59}" type="pres">
      <dgm:prSet presAssocID="{09C38978-D59F-4996-B0C3-4455F8BD85A0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AAF971A2-A61E-4B7D-B6E2-7DF02DC15FAD}" type="pres">
      <dgm:prSet presAssocID="{238ACCD6-0CA2-4DCA-B411-4F463EB9F9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EF2AB-09EA-4CCC-9BBD-37D8187A3CAE}" type="pres">
      <dgm:prSet presAssocID="{EDB9C901-B793-4C73-A488-CDDBE71A759F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778DC673-6A34-4C1F-8DF9-266AF30255EE}" type="pres">
      <dgm:prSet presAssocID="{225F98C9-A7A3-40F1-96E4-CCA5291B092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EB63B-2C18-4742-96E3-64DF535EC2F0}" type="pres">
      <dgm:prSet presAssocID="{479ECF0C-C324-45D2-BA5E-1D94007BDE33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EB45E14F-9C56-4A1B-B29E-D52D50913FCB}" type="pres">
      <dgm:prSet presAssocID="{5E81615A-B7C1-4762-B08B-C0C06DFFE9C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F8E15-1A30-40B6-9146-8DDCE73C0B91}" type="pres">
      <dgm:prSet presAssocID="{9E91E88E-95BF-44BC-8931-79B9B58AC2DF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DE58E144-4A66-455A-88F0-CC20501CC536}" type="pres">
      <dgm:prSet presAssocID="{3E89A04A-34FD-43B8-A162-F10CD63CF93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E5AA9-1153-45CA-8A7B-4B05E66ADD0F}" type="pres">
      <dgm:prSet presAssocID="{55951BE9-B33E-4A55-92ED-893368A624BE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9F70BC13-6149-4066-AAB3-DA914199B03D}" type="pres">
      <dgm:prSet presAssocID="{4027D85B-6394-4FC7-8092-1CF9E76190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FBC57-D648-40D2-9FA7-A7CF4733D470}" type="pres">
      <dgm:prSet presAssocID="{455E222C-CDE2-40DD-8171-FA8407C8B7F6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07BE427C-DA00-4D55-85C6-B623924508C8}" type="pres">
      <dgm:prSet presAssocID="{03A75F77-2F60-4F1E-BD3E-E8CA5BAB84D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4C8D5-90AA-4003-83DE-96A81A6A7405}" type="presOf" srcId="{EDB9C901-B793-4C73-A488-CDDBE71A759F}" destId="{BC0EF2AB-09EA-4CCC-9BBD-37D8187A3CAE}" srcOrd="0" destOrd="0" presId="urn:microsoft.com/office/officeart/2005/8/layout/radial4"/>
    <dgm:cxn modelId="{EA818C60-1478-4FFF-A32D-ECECEB3D0405}" srcId="{FA72BC19-93B2-4F47-BF23-BD6878D0FF23}" destId="{4027D85B-6394-4FC7-8092-1CF9E76190DE}" srcOrd="6" destOrd="0" parTransId="{55951BE9-B33E-4A55-92ED-893368A624BE}" sibTransId="{A09FF4B2-998F-4A4F-9EE7-6A46F5120709}"/>
    <dgm:cxn modelId="{11B6586D-01B2-4DD7-AD83-4155ABDA8D32}" type="presOf" srcId="{578AF42F-21F5-45EA-9F06-BD100863BF1B}" destId="{20A0FD20-220C-4C64-A089-77C49B920AEF}" srcOrd="0" destOrd="0" presId="urn:microsoft.com/office/officeart/2005/8/layout/radial4"/>
    <dgm:cxn modelId="{B759C3DA-576A-49CB-A187-13FF28536744}" type="presOf" srcId="{5E81615A-B7C1-4762-B08B-C0C06DFFE9C3}" destId="{EB45E14F-9C56-4A1B-B29E-D52D50913FCB}" srcOrd="0" destOrd="0" presId="urn:microsoft.com/office/officeart/2005/8/layout/radial4"/>
    <dgm:cxn modelId="{2D13FA96-1D4A-4236-87DE-33167D2E8E84}" srcId="{FA72BC19-93B2-4F47-BF23-BD6878D0FF23}" destId="{C77A9332-0688-4AD6-B025-437494BEDF83}" srcOrd="1" destOrd="0" parTransId="{D1B74969-62B1-4FC2-8630-9EE03EA68D4D}" sibTransId="{967EFF7A-4539-4531-9DD9-52073A89938A}"/>
    <dgm:cxn modelId="{D2F49822-66C7-4A6F-BFDC-0B7815FD7B44}" type="presOf" srcId="{225F98C9-A7A3-40F1-96E4-CCA5291B0925}" destId="{778DC673-6A34-4C1F-8DF9-266AF30255EE}" srcOrd="0" destOrd="0" presId="urn:microsoft.com/office/officeart/2005/8/layout/radial4"/>
    <dgm:cxn modelId="{DA6C725E-0745-4318-8264-CF32CDE73D62}" type="presOf" srcId="{9E91E88E-95BF-44BC-8931-79B9B58AC2DF}" destId="{1A1F8E15-1A30-40B6-9146-8DDCE73C0B91}" srcOrd="0" destOrd="0" presId="urn:microsoft.com/office/officeart/2005/8/layout/radial4"/>
    <dgm:cxn modelId="{1BA8FFF2-4A2F-4758-8271-CBBC5D9D119B}" srcId="{FA72BC19-93B2-4F47-BF23-BD6878D0FF23}" destId="{238ACCD6-0CA2-4DCA-B411-4F463EB9F953}" srcOrd="2" destOrd="0" parTransId="{09C38978-D59F-4996-B0C3-4455F8BD85A0}" sibTransId="{B42D28F0-5E16-4575-B681-2FC240DA44AB}"/>
    <dgm:cxn modelId="{04079BF6-0BF7-487B-B528-987ABB4EC6BC}" type="presOf" srcId="{C77A9332-0688-4AD6-B025-437494BEDF83}" destId="{84630B75-6C9B-4BF0-9EFD-2ECCA690BAD2}" srcOrd="0" destOrd="0" presId="urn:microsoft.com/office/officeart/2005/8/layout/radial4"/>
    <dgm:cxn modelId="{CB94441A-1D29-4FF8-A541-66FC69FBB8A1}" srcId="{FA72BC19-93B2-4F47-BF23-BD6878D0FF23}" destId="{3E89A04A-34FD-43B8-A162-F10CD63CF939}" srcOrd="5" destOrd="0" parTransId="{9E91E88E-95BF-44BC-8931-79B9B58AC2DF}" sibTransId="{3F71D309-2DBF-4571-BCD6-D63A8B3BD6C1}"/>
    <dgm:cxn modelId="{3A17267B-9BAD-4F3D-8DFE-BCBC92ED5232}" type="presOf" srcId="{4027D85B-6394-4FC7-8092-1CF9E76190DE}" destId="{9F70BC13-6149-4066-AAB3-DA914199B03D}" srcOrd="0" destOrd="0" presId="urn:microsoft.com/office/officeart/2005/8/layout/radial4"/>
    <dgm:cxn modelId="{E294B430-76A8-4C93-B5BB-B9441815DF2A}" type="presOf" srcId="{3E89A04A-34FD-43B8-A162-F10CD63CF939}" destId="{DE58E144-4A66-455A-88F0-CC20501CC536}" srcOrd="0" destOrd="0" presId="urn:microsoft.com/office/officeart/2005/8/layout/radial4"/>
    <dgm:cxn modelId="{561610B7-4156-4D97-B544-7CC2A08F4A98}" type="presOf" srcId="{45FB8C92-140D-40D4-91AF-2BA7F091B5DD}" destId="{84C13576-6358-4D6B-943C-2D962602E7C9}" srcOrd="0" destOrd="0" presId="urn:microsoft.com/office/officeart/2005/8/layout/radial4"/>
    <dgm:cxn modelId="{B95039E1-03F2-4D6D-ADD8-345D8C7C8D8B}" type="presOf" srcId="{455E222C-CDE2-40DD-8171-FA8407C8B7F6}" destId="{905FBC57-D648-40D2-9FA7-A7CF4733D470}" srcOrd="0" destOrd="0" presId="urn:microsoft.com/office/officeart/2005/8/layout/radial4"/>
    <dgm:cxn modelId="{CAFDC2C9-926A-4526-A5D0-91FD5A22A641}" type="presOf" srcId="{238ACCD6-0CA2-4DCA-B411-4F463EB9F953}" destId="{AAF971A2-A61E-4B7D-B6E2-7DF02DC15FAD}" srcOrd="0" destOrd="0" presId="urn:microsoft.com/office/officeart/2005/8/layout/radial4"/>
    <dgm:cxn modelId="{A660AFF8-A847-4C56-A5B1-3FF5F1DB9BAD}" type="presOf" srcId="{D1B74969-62B1-4FC2-8630-9EE03EA68D4D}" destId="{0D9CAD77-8DDD-4232-83C7-EE3930E8EBB7}" srcOrd="0" destOrd="0" presId="urn:microsoft.com/office/officeart/2005/8/layout/radial4"/>
    <dgm:cxn modelId="{28C3F715-74DE-454C-BF67-50E94C11651C}" srcId="{FA72BC19-93B2-4F47-BF23-BD6878D0FF23}" destId="{578AF42F-21F5-45EA-9F06-BD100863BF1B}" srcOrd="0" destOrd="0" parTransId="{45FB8C92-140D-40D4-91AF-2BA7F091B5DD}" sibTransId="{2F3AA68A-B2D3-4EFC-8471-4652EE2AF86E}"/>
    <dgm:cxn modelId="{BE102940-0555-4C1B-88FB-4D0BBF5789D8}" type="presOf" srcId="{479ECF0C-C324-45D2-BA5E-1D94007BDE33}" destId="{890EB63B-2C18-4742-96E3-64DF535EC2F0}" srcOrd="0" destOrd="0" presId="urn:microsoft.com/office/officeart/2005/8/layout/radial4"/>
    <dgm:cxn modelId="{8E2F8E67-7BB6-4326-81C7-9739FC1954E0}" type="presOf" srcId="{55951BE9-B33E-4A55-92ED-893368A624BE}" destId="{99BE5AA9-1153-45CA-8A7B-4B05E66ADD0F}" srcOrd="0" destOrd="0" presId="urn:microsoft.com/office/officeart/2005/8/layout/radial4"/>
    <dgm:cxn modelId="{140579F3-329C-4DF6-A61E-15613DFACE64}" srcId="{FA72BC19-93B2-4F47-BF23-BD6878D0FF23}" destId="{225F98C9-A7A3-40F1-96E4-CCA5291B0925}" srcOrd="3" destOrd="0" parTransId="{EDB9C901-B793-4C73-A488-CDDBE71A759F}" sibTransId="{616633E3-67DC-4B3D-8D3E-8D128D171D3F}"/>
    <dgm:cxn modelId="{F7ABABCE-FCC5-4DB5-B149-2E95A6180AEA}" type="presOf" srcId="{8B51DBF6-3FED-4C4A-9861-65B8D132F509}" destId="{F17113CD-78FE-4470-B78C-042C3D4C5FF0}" srcOrd="0" destOrd="0" presId="urn:microsoft.com/office/officeart/2005/8/layout/radial4"/>
    <dgm:cxn modelId="{4518B8D5-7095-42A4-A22A-B0284D252288}" type="presOf" srcId="{03A75F77-2F60-4F1E-BD3E-E8CA5BAB84DA}" destId="{07BE427C-DA00-4D55-85C6-B623924508C8}" srcOrd="0" destOrd="0" presId="urn:microsoft.com/office/officeart/2005/8/layout/radial4"/>
    <dgm:cxn modelId="{BD7A7151-E812-4010-BEA1-A36E2AFD7FDD}" srcId="{8B51DBF6-3FED-4C4A-9861-65B8D132F509}" destId="{FA72BC19-93B2-4F47-BF23-BD6878D0FF23}" srcOrd="0" destOrd="0" parTransId="{D8BCE92E-1AFC-4A7E-A0A9-6043CD934667}" sibTransId="{0DC7FD32-B723-4F32-9101-F5E9C6F15B71}"/>
    <dgm:cxn modelId="{C48DCD1F-C0C1-4887-A9F1-C9FC2CFEDC16}" type="presOf" srcId="{09C38978-D59F-4996-B0C3-4455F8BD85A0}" destId="{189F4526-FF6D-4962-ABD8-940A5BC4BE59}" srcOrd="0" destOrd="0" presId="urn:microsoft.com/office/officeart/2005/8/layout/radial4"/>
    <dgm:cxn modelId="{CA2CBA80-7865-415F-BA7A-8C4A92403B1A}" srcId="{FA72BC19-93B2-4F47-BF23-BD6878D0FF23}" destId="{5E81615A-B7C1-4762-B08B-C0C06DFFE9C3}" srcOrd="4" destOrd="0" parTransId="{479ECF0C-C324-45D2-BA5E-1D94007BDE33}" sibTransId="{E6E35D1A-DB9E-4F53-8264-EF7BC4DF8817}"/>
    <dgm:cxn modelId="{611B10DE-9577-405F-9B3F-959E805E2598}" srcId="{FA72BC19-93B2-4F47-BF23-BD6878D0FF23}" destId="{03A75F77-2F60-4F1E-BD3E-E8CA5BAB84DA}" srcOrd="7" destOrd="0" parTransId="{455E222C-CDE2-40DD-8171-FA8407C8B7F6}" sibTransId="{5C413D7C-C740-413A-B47B-3741240B7162}"/>
    <dgm:cxn modelId="{266EAA9E-8F8E-4C40-B8F9-72EA50AD202C}" type="presOf" srcId="{FA72BC19-93B2-4F47-BF23-BD6878D0FF23}" destId="{D1505B0A-B3A6-4192-8044-9E5FE52A62AC}" srcOrd="0" destOrd="0" presId="urn:microsoft.com/office/officeart/2005/8/layout/radial4"/>
    <dgm:cxn modelId="{D99F2023-9182-47E3-ACA8-B06A5B13934B}" type="presParOf" srcId="{F17113CD-78FE-4470-B78C-042C3D4C5FF0}" destId="{D1505B0A-B3A6-4192-8044-9E5FE52A62AC}" srcOrd="0" destOrd="0" presId="urn:microsoft.com/office/officeart/2005/8/layout/radial4"/>
    <dgm:cxn modelId="{BA859608-011F-4DC1-AC3D-B08D2D220213}" type="presParOf" srcId="{F17113CD-78FE-4470-B78C-042C3D4C5FF0}" destId="{84C13576-6358-4D6B-943C-2D962602E7C9}" srcOrd="1" destOrd="0" presId="urn:microsoft.com/office/officeart/2005/8/layout/radial4"/>
    <dgm:cxn modelId="{A8048C61-85CD-4EA7-BA20-AC3FCC917668}" type="presParOf" srcId="{F17113CD-78FE-4470-B78C-042C3D4C5FF0}" destId="{20A0FD20-220C-4C64-A089-77C49B920AEF}" srcOrd="2" destOrd="0" presId="urn:microsoft.com/office/officeart/2005/8/layout/radial4"/>
    <dgm:cxn modelId="{940F7AB8-4A62-475D-8AC4-4FDEE6861D82}" type="presParOf" srcId="{F17113CD-78FE-4470-B78C-042C3D4C5FF0}" destId="{0D9CAD77-8DDD-4232-83C7-EE3930E8EBB7}" srcOrd="3" destOrd="0" presId="urn:microsoft.com/office/officeart/2005/8/layout/radial4"/>
    <dgm:cxn modelId="{EE0DF288-6BBA-4B18-9AC5-1879175E790B}" type="presParOf" srcId="{F17113CD-78FE-4470-B78C-042C3D4C5FF0}" destId="{84630B75-6C9B-4BF0-9EFD-2ECCA690BAD2}" srcOrd="4" destOrd="0" presId="urn:microsoft.com/office/officeart/2005/8/layout/radial4"/>
    <dgm:cxn modelId="{03E83A4E-A398-45E4-93EE-3BE7D5684B4D}" type="presParOf" srcId="{F17113CD-78FE-4470-B78C-042C3D4C5FF0}" destId="{189F4526-FF6D-4962-ABD8-940A5BC4BE59}" srcOrd="5" destOrd="0" presId="urn:microsoft.com/office/officeart/2005/8/layout/radial4"/>
    <dgm:cxn modelId="{34CF6D68-5E47-476B-BE28-8E5B2499D9C1}" type="presParOf" srcId="{F17113CD-78FE-4470-B78C-042C3D4C5FF0}" destId="{AAF971A2-A61E-4B7D-B6E2-7DF02DC15FAD}" srcOrd="6" destOrd="0" presId="urn:microsoft.com/office/officeart/2005/8/layout/radial4"/>
    <dgm:cxn modelId="{9709A372-4162-43B9-B6C9-2EADEC52F4B9}" type="presParOf" srcId="{F17113CD-78FE-4470-B78C-042C3D4C5FF0}" destId="{BC0EF2AB-09EA-4CCC-9BBD-37D8187A3CAE}" srcOrd="7" destOrd="0" presId="urn:microsoft.com/office/officeart/2005/8/layout/radial4"/>
    <dgm:cxn modelId="{42CE8E50-EAC6-4DC6-B70E-43684CAE099C}" type="presParOf" srcId="{F17113CD-78FE-4470-B78C-042C3D4C5FF0}" destId="{778DC673-6A34-4C1F-8DF9-266AF30255EE}" srcOrd="8" destOrd="0" presId="urn:microsoft.com/office/officeart/2005/8/layout/radial4"/>
    <dgm:cxn modelId="{2426623B-7E7D-41D3-9B04-61D9ABA6E268}" type="presParOf" srcId="{F17113CD-78FE-4470-B78C-042C3D4C5FF0}" destId="{890EB63B-2C18-4742-96E3-64DF535EC2F0}" srcOrd="9" destOrd="0" presId="urn:microsoft.com/office/officeart/2005/8/layout/radial4"/>
    <dgm:cxn modelId="{15C85017-6256-4A1C-9288-3A567A1901F6}" type="presParOf" srcId="{F17113CD-78FE-4470-B78C-042C3D4C5FF0}" destId="{EB45E14F-9C56-4A1B-B29E-D52D50913FCB}" srcOrd="10" destOrd="0" presId="urn:microsoft.com/office/officeart/2005/8/layout/radial4"/>
    <dgm:cxn modelId="{978AF691-0C0E-4060-B896-2375373518D1}" type="presParOf" srcId="{F17113CD-78FE-4470-B78C-042C3D4C5FF0}" destId="{1A1F8E15-1A30-40B6-9146-8DDCE73C0B91}" srcOrd="11" destOrd="0" presId="urn:microsoft.com/office/officeart/2005/8/layout/radial4"/>
    <dgm:cxn modelId="{2D4FE238-5A60-48A5-8DDE-2F550ACA10E1}" type="presParOf" srcId="{F17113CD-78FE-4470-B78C-042C3D4C5FF0}" destId="{DE58E144-4A66-455A-88F0-CC20501CC536}" srcOrd="12" destOrd="0" presId="urn:microsoft.com/office/officeart/2005/8/layout/radial4"/>
    <dgm:cxn modelId="{FD1D17AD-01E3-438B-90BF-22461DAA71EB}" type="presParOf" srcId="{F17113CD-78FE-4470-B78C-042C3D4C5FF0}" destId="{99BE5AA9-1153-45CA-8A7B-4B05E66ADD0F}" srcOrd="13" destOrd="0" presId="urn:microsoft.com/office/officeart/2005/8/layout/radial4"/>
    <dgm:cxn modelId="{0D3F1B13-BCFA-49BD-AD94-36409B74CCAB}" type="presParOf" srcId="{F17113CD-78FE-4470-B78C-042C3D4C5FF0}" destId="{9F70BC13-6149-4066-AAB3-DA914199B03D}" srcOrd="14" destOrd="0" presId="urn:microsoft.com/office/officeart/2005/8/layout/radial4"/>
    <dgm:cxn modelId="{6C729884-13FC-4C93-A692-5814A517EA4A}" type="presParOf" srcId="{F17113CD-78FE-4470-B78C-042C3D4C5FF0}" destId="{905FBC57-D648-40D2-9FA7-A7CF4733D470}" srcOrd="15" destOrd="0" presId="urn:microsoft.com/office/officeart/2005/8/layout/radial4"/>
    <dgm:cxn modelId="{CFFDE9D9-985C-43CB-A4EE-654BA23602AA}" type="presParOf" srcId="{F17113CD-78FE-4470-B78C-042C3D4C5FF0}" destId="{07BE427C-DA00-4D55-85C6-B623924508C8}" srcOrd="16" destOrd="0" presId="urn:microsoft.com/office/officeart/2005/8/layout/radial4"/>
  </dgm:cxnLst>
  <dgm:bg>
    <a:solidFill>
      <a:srgbClr val="ECF2FA"/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42A609-7FF8-4F31-B371-D7F9ECB072E0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4BCBC3-7900-4542-AA29-0106FB7A75E4}">
      <dgm:prSet phldrT="[Text]" custT="1"/>
      <dgm:spPr/>
      <dgm:t>
        <a:bodyPr/>
        <a:lstStyle/>
        <a:p>
          <a:r>
            <a:rPr lang="nb-NO" sz="2000" b="1" dirty="0" smtClean="0"/>
            <a:t>Fase 1</a:t>
          </a:r>
          <a:endParaRPr lang="en-US" sz="2000" b="1" dirty="0"/>
        </a:p>
      </dgm:t>
    </dgm:pt>
    <dgm:pt modelId="{73CB25E8-9916-4EC0-B5AB-3E0D03120449}" type="parTrans" cxnId="{C1AF67D2-093D-4D75-A725-F31053647A5D}">
      <dgm:prSet/>
      <dgm:spPr/>
      <dgm:t>
        <a:bodyPr/>
        <a:lstStyle/>
        <a:p>
          <a:endParaRPr lang="en-US" sz="2000" b="1"/>
        </a:p>
      </dgm:t>
    </dgm:pt>
    <dgm:pt modelId="{C739D9DD-77D6-4B2D-B8DA-337CE8DDDF1C}" type="sibTrans" cxnId="{C1AF67D2-093D-4D75-A725-F31053647A5D}">
      <dgm:prSet/>
      <dgm:spPr/>
      <dgm:t>
        <a:bodyPr/>
        <a:lstStyle/>
        <a:p>
          <a:endParaRPr lang="en-US" sz="2000" b="1"/>
        </a:p>
      </dgm:t>
    </dgm:pt>
    <dgm:pt modelId="{7420C2C2-D543-4F47-A974-AC43902A9B8E}">
      <dgm:prSet phldrT="[Text]" custT="1"/>
      <dgm:spPr/>
      <dgm:t>
        <a:bodyPr/>
        <a:lstStyle/>
        <a:p>
          <a:r>
            <a:rPr lang="nb-NO" sz="2000" b="1" dirty="0" smtClean="0">
              <a:solidFill>
                <a:schemeClr val="bg1"/>
              </a:solidFill>
            </a:rPr>
            <a:t>3i OLACEFS</a:t>
          </a:r>
          <a:endParaRPr lang="en-US" sz="2000" b="1" dirty="0">
            <a:solidFill>
              <a:schemeClr val="bg1"/>
            </a:solidFill>
          </a:endParaRPr>
        </a:p>
      </dgm:t>
    </dgm:pt>
    <dgm:pt modelId="{A0866E3A-C314-48D2-8AD6-775D603A2EB5}" type="parTrans" cxnId="{82DCB767-EDCE-4A3F-9AA7-49A62A895ED6}">
      <dgm:prSet/>
      <dgm:spPr/>
      <dgm:t>
        <a:bodyPr/>
        <a:lstStyle/>
        <a:p>
          <a:endParaRPr lang="en-US" sz="2000" b="1"/>
        </a:p>
      </dgm:t>
    </dgm:pt>
    <dgm:pt modelId="{034D33F4-2AF0-4B25-A59F-D167AB3C5D4D}" type="sibTrans" cxnId="{82DCB767-EDCE-4A3F-9AA7-49A62A895ED6}">
      <dgm:prSet/>
      <dgm:spPr/>
      <dgm:t>
        <a:bodyPr/>
        <a:lstStyle/>
        <a:p>
          <a:endParaRPr lang="en-US" sz="2000" b="1"/>
        </a:p>
      </dgm:t>
    </dgm:pt>
    <dgm:pt modelId="{65875751-5D38-432B-96FD-D269C1B26550}">
      <dgm:prSet phldrT="[Text]" custT="1"/>
      <dgm:spPr/>
      <dgm:t>
        <a:bodyPr/>
        <a:lstStyle/>
        <a:p>
          <a:r>
            <a:rPr lang="nb-NO" sz="2000" b="1" dirty="0" smtClean="0"/>
            <a:t>3i ARABOSAI</a:t>
          </a:r>
          <a:endParaRPr lang="en-US" sz="2000" b="1" dirty="0"/>
        </a:p>
      </dgm:t>
    </dgm:pt>
    <dgm:pt modelId="{55BCEE71-5AFA-4CDD-8CB1-8A05B9449E90}" type="parTrans" cxnId="{5598750E-A0D6-476D-A8C7-44E5E17C26E4}">
      <dgm:prSet/>
      <dgm:spPr/>
      <dgm:t>
        <a:bodyPr/>
        <a:lstStyle/>
        <a:p>
          <a:endParaRPr lang="en-US" sz="2000" b="1"/>
        </a:p>
      </dgm:t>
    </dgm:pt>
    <dgm:pt modelId="{A67A53A4-8D0F-46ED-9F79-4D43E8CA052F}" type="sibTrans" cxnId="{5598750E-A0D6-476D-A8C7-44E5E17C26E4}">
      <dgm:prSet/>
      <dgm:spPr/>
      <dgm:t>
        <a:bodyPr/>
        <a:lstStyle/>
        <a:p>
          <a:endParaRPr lang="en-US" sz="2000" b="1"/>
        </a:p>
      </dgm:t>
    </dgm:pt>
    <dgm:pt modelId="{7D404515-8050-4834-AE7D-D1B804EDD7BA}">
      <dgm:prSet custT="1"/>
      <dgm:spPr/>
      <dgm:t>
        <a:bodyPr/>
        <a:lstStyle/>
        <a:p>
          <a:r>
            <a:rPr lang="nb-NO" sz="2000" b="1" dirty="0" smtClean="0"/>
            <a:t>3i CREFIAF</a:t>
          </a:r>
          <a:endParaRPr lang="en-US" sz="2000" b="1" dirty="0"/>
        </a:p>
      </dgm:t>
    </dgm:pt>
    <dgm:pt modelId="{96870EA8-72B9-450B-8DF1-1BE8E0AD6489}" type="parTrans" cxnId="{E2B61C5E-2336-4989-966F-187537E6D95F}">
      <dgm:prSet/>
      <dgm:spPr/>
      <dgm:t>
        <a:bodyPr/>
        <a:lstStyle/>
        <a:p>
          <a:endParaRPr lang="en-US" sz="2000" b="1"/>
        </a:p>
      </dgm:t>
    </dgm:pt>
    <dgm:pt modelId="{E976E28A-C86B-4B20-BCE6-8993299C2BB7}" type="sibTrans" cxnId="{E2B61C5E-2336-4989-966F-187537E6D95F}">
      <dgm:prSet/>
      <dgm:spPr/>
      <dgm:t>
        <a:bodyPr/>
        <a:lstStyle/>
        <a:p>
          <a:endParaRPr lang="en-US" sz="2000" b="1"/>
        </a:p>
      </dgm:t>
    </dgm:pt>
    <dgm:pt modelId="{12D2A896-B690-4203-8C2F-742723720507}">
      <dgm:prSet custT="1"/>
      <dgm:spPr/>
      <dgm:t>
        <a:bodyPr/>
        <a:lstStyle/>
        <a:p>
          <a:r>
            <a:rPr lang="nb-NO" sz="2000" b="1" dirty="0" smtClean="0"/>
            <a:t>3i </a:t>
          </a:r>
          <a:r>
            <a:rPr lang="nb-NO" sz="2000" b="1" dirty="0" err="1" smtClean="0"/>
            <a:t>Ingles</a:t>
          </a:r>
          <a:r>
            <a:rPr lang="nb-NO" sz="2000" b="1" dirty="0" smtClean="0"/>
            <a:t> </a:t>
          </a:r>
          <a:endParaRPr lang="en-US" sz="2000" b="1" dirty="0"/>
        </a:p>
      </dgm:t>
    </dgm:pt>
    <dgm:pt modelId="{B1373A46-389A-4752-917D-44DB64137A0C}" type="parTrans" cxnId="{5DB2F46D-7568-4BBF-A98E-03D43EDF0480}">
      <dgm:prSet/>
      <dgm:spPr/>
      <dgm:t>
        <a:bodyPr/>
        <a:lstStyle/>
        <a:p>
          <a:endParaRPr lang="en-US" sz="2000" b="1"/>
        </a:p>
      </dgm:t>
    </dgm:pt>
    <dgm:pt modelId="{9B099046-D8AA-444B-8383-E4F4E6B0D024}" type="sibTrans" cxnId="{5DB2F46D-7568-4BBF-A98E-03D43EDF0480}">
      <dgm:prSet/>
      <dgm:spPr/>
      <dgm:t>
        <a:bodyPr/>
        <a:lstStyle/>
        <a:p>
          <a:endParaRPr lang="en-US" sz="2000" b="1"/>
        </a:p>
      </dgm:t>
    </dgm:pt>
    <dgm:pt modelId="{53359D18-862B-4C28-A771-41DA5ED6808E}" type="pres">
      <dgm:prSet presAssocID="{7842A609-7FF8-4F31-B371-D7F9ECB072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B9C92-C9CB-4649-BFD0-82D652511004}" type="pres">
      <dgm:prSet presAssocID="{124BCBC3-7900-4542-AA29-0106FB7A75E4}" presName="compNode" presStyleCnt="0"/>
      <dgm:spPr/>
    </dgm:pt>
    <dgm:pt modelId="{BD026432-39C0-4697-96A9-51F702A66A5D}" type="pres">
      <dgm:prSet presAssocID="{124BCBC3-7900-4542-AA29-0106FB7A75E4}" presName="aNode" presStyleLbl="bgShp" presStyleIdx="0" presStyleCnt="1"/>
      <dgm:spPr/>
      <dgm:t>
        <a:bodyPr/>
        <a:lstStyle/>
        <a:p>
          <a:endParaRPr lang="en-US"/>
        </a:p>
      </dgm:t>
    </dgm:pt>
    <dgm:pt modelId="{A7E29B21-C5A6-44C7-9351-22039353977D}" type="pres">
      <dgm:prSet presAssocID="{124BCBC3-7900-4542-AA29-0106FB7A75E4}" presName="textNode" presStyleLbl="bgShp" presStyleIdx="0" presStyleCnt="1"/>
      <dgm:spPr/>
      <dgm:t>
        <a:bodyPr/>
        <a:lstStyle/>
        <a:p>
          <a:endParaRPr lang="en-US"/>
        </a:p>
      </dgm:t>
    </dgm:pt>
    <dgm:pt modelId="{382ABC81-B662-40D1-9854-FCD43449B016}" type="pres">
      <dgm:prSet presAssocID="{124BCBC3-7900-4542-AA29-0106FB7A75E4}" presName="compChildNode" presStyleCnt="0"/>
      <dgm:spPr/>
    </dgm:pt>
    <dgm:pt modelId="{25FC9DEC-108C-4522-A223-47A2BDD94E0D}" type="pres">
      <dgm:prSet presAssocID="{124BCBC3-7900-4542-AA29-0106FB7A75E4}" presName="theInnerList" presStyleCnt="0"/>
      <dgm:spPr/>
    </dgm:pt>
    <dgm:pt modelId="{AE8DB8A8-EF1E-4FAE-950D-CC1479690B96}" type="pres">
      <dgm:prSet presAssocID="{12D2A896-B690-4203-8C2F-74272372050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C9A22-C38C-4681-8D57-18160136AEA2}" type="pres">
      <dgm:prSet presAssocID="{12D2A896-B690-4203-8C2F-742723720507}" presName="aSpace2" presStyleCnt="0"/>
      <dgm:spPr/>
    </dgm:pt>
    <dgm:pt modelId="{EBEFAC6E-8001-4D6E-A061-9D60BEF11431}" type="pres">
      <dgm:prSet presAssocID="{7420C2C2-D543-4F47-A974-AC43902A9B8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66573-7154-417A-8B59-3620F932F3E7}" type="pres">
      <dgm:prSet presAssocID="{7420C2C2-D543-4F47-A974-AC43902A9B8E}" presName="aSpace2" presStyleCnt="0"/>
      <dgm:spPr/>
    </dgm:pt>
    <dgm:pt modelId="{AD1EE08F-0E22-4845-A083-554AFE0A9601}" type="pres">
      <dgm:prSet presAssocID="{65875751-5D38-432B-96FD-D269C1B2655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2DF99-7AAD-4403-88C7-B8606411CB2B}" type="pres">
      <dgm:prSet presAssocID="{65875751-5D38-432B-96FD-D269C1B26550}" presName="aSpace2" presStyleCnt="0"/>
      <dgm:spPr/>
    </dgm:pt>
    <dgm:pt modelId="{402D0EF9-6B0F-4C35-B7A1-B19B9B518604}" type="pres">
      <dgm:prSet presAssocID="{7D404515-8050-4834-AE7D-D1B804EDD7B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F93EC-5843-4188-A470-30CA9CF6A141}" type="presOf" srcId="{12D2A896-B690-4203-8C2F-742723720507}" destId="{AE8DB8A8-EF1E-4FAE-950D-CC1479690B96}" srcOrd="0" destOrd="0" presId="urn:microsoft.com/office/officeart/2005/8/layout/lProcess2"/>
    <dgm:cxn modelId="{82DCB767-EDCE-4A3F-9AA7-49A62A895ED6}" srcId="{124BCBC3-7900-4542-AA29-0106FB7A75E4}" destId="{7420C2C2-D543-4F47-A974-AC43902A9B8E}" srcOrd="1" destOrd="0" parTransId="{A0866E3A-C314-48D2-8AD6-775D603A2EB5}" sibTransId="{034D33F4-2AF0-4B25-A59F-D167AB3C5D4D}"/>
    <dgm:cxn modelId="{5598750E-A0D6-476D-A8C7-44E5E17C26E4}" srcId="{124BCBC3-7900-4542-AA29-0106FB7A75E4}" destId="{65875751-5D38-432B-96FD-D269C1B26550}" srcOrd="2" destOrd="0" parTransId="{55BCEE71-5AFA-4CDD-8CB1-8A05B9449E90}" sibTransId="{A67A53A4-8D0F-46ED-9F79-4D43E8CA052F}"/>
    <dgm:cxn modelId="{5DB2F46D-7568-4BBF-A98E-03D43EDF0480}" srcId="{124BCBC3-7900-4542-AA29-0106FB7A75E4}" destId="{12D2A896-B690-4203-8C2F-742723720507}" srcOrd="0" destOrd="0" parTransId="{B1373A46-389A-4752-917D-44DB64137A0C}" sibTransId="{9B099046-D8AA-444B-8383-E4F4E6B0D024}"/>
    <dgm:cxn modelId="{516F8CF5-5A39-4CCF-8748-AADA43C7A27C}" type="presOf" srcId="{7420C2C2-D543-4F47-A974-AC43902A9B8E}" destId="{EBEFAC6E-8001-4D6E-A061-9D60BEF11431}" srcOrd="0" destOrd="0" presId="urn:microsoft.com/office/officeart/2005/8/layout/lProcess2"/>
    <dgm:cxn modelId="{C1AF67D2-093D-4D75-A725-F31053647A5D}" srcId="{7842A609-7FF8-4F31-B371-D7F9ECB072E0}" destId="{124BCBC3-7900-4542-AA29-0106FB7A75E4}" srcOrd="0" destOrd="0" parTransId="{73CB25E8-9916-4EC0-B5AB-3E0D03120449}" sibTransId="{C739D9DD-77D6-4B2D-B8DA-337CE8DDDF1C}"/>
    <dgm:cxn modelId="{E4928D59-D66D-4546-B7EE-9492A328D56B}" type="presOf" srcId="{65875751-5D38-432B-96FD-D269C1B26550}" destId="{AD1EE08F-0E22-4845-A083-554AFE0A9601}" srcOrd="0" destOrd="0" presId="urn:microsoft.com/office/officeart/2005/8/layout/lProcess2"/>
    <dgm:cxn modelId="{E2B61C5E-2336-4989-966F-187537E6D95F}" srcId="{124BCBC3-7900-4542-AA29-0106FB7A75E4}" destId="{7D404515-8050-4834-AE7D-D1B804EDD7BA}" srcOrd="3" destOrd="0" parTransId="{96870EA8-72B9-450B-8DF1-1BE8E0AD6489}" sibTransId="{E976E28A-C86B-4B20-BCE6-8993299C2BB7}"/>
    <dgm:cxn modelId="{978E5AA7-FDB0-450A-9FC3-5FD89C7B57FA}" type="presOf" srcId="{7842A609-7FF8-4F31-B371-D7F9ECB072E0}" destId="{53359D18-862B-4C28-A771-41DA5ED6808E}" srcOrd="0" destOrd="0" presId="urn:microsoft.com/office/officeart/2005/8/layout/lProcess2"/>
    <dgm:cxn modelId="{0CDD0017-04A7-4E45-B114-6801F6A1FB77}" type="presOf" srcId="{7D404515-8050-4834-AE7D-D1B804EDD7BA}" destId="{402D0EF9-6B0F-4C35-B7A1-B19B9B518604}" srcOrd="0" destOrd="0" presId="urn:microsoft.com/office/officeart/2005/8/layout/lProcess2"/>
    <dgm:cxn modelId="{1E4B5A9F-0CF7-414A-9EE6-A3784524CBF7}" type="presOf" srcId="{124BCBC3-7900-4542-AA29-0106FB7A75E4}" destId="{A7E29B21-C5A6-44C7-9351-22039353977D}" srcOrd="1" destOrd="0" presId="urn:microsoft.com/office/officeart/2005/8/layout/lProcess2"/>
    <dgm:cxn modelId="{A29A1778-4304-439A-9402-9F6FC0919EAA}" type="presOf" srcId="{124BCBC3-7900-4542-AA29-0106FB7A75E4}" destId="{BD026432-39C0-4697-96A9-51F702A66A5D}" srcOrd="0" destOrd="0" presId="urn:microsoft.com/office/officeart/2005/8/layout/lProcess2"/>
    <dgm:cxn modelId="{D274548F-E0EB-40F5-BFEE-25904E3381C0}" type="presParOf" srcId="{53359D18-862B-4C28-A771-41DA5ED6808E}" destId="{573B9C92-C9CB-4649-BFD0-82D652511004}" srcOrd="0" destOrd="0" presId="urn:microsoft.com/office/officeart/2005/8/layout/lProcess2"/>
    <dgm:cxn modelId="{954D7591-08B6-4FB6-A22B-06F7CB76AC8B}" type="presParOf" srcId="{573B9C92-C9CB-4649-BFD0-82D652511004}" destId="{BD026432-39C0-4697-96A9-51F702A66A5D}" srcOrd="0" destOrd="0" presId="urn:microsoft.com/office/officeart/2005/8/layout/lProcess2"/>
    <dgm:cxn modelId="{843F5381-3842-4863-857D-4E528CC0E864}" type="presParOf" srcId="{573B9C92-C9CB-4649-BFD0-82D652511004}" destId="{A7E29B21-C5A6-44C7-9351-22039353977D}" srcOrd="1" destOrd="0" presId="urn:microsoft.com/office/officeart/2005/8/layout/lProcess2"/>
    <dgm:cxn modelId="{5AE2A716-8767-410A-8F56-782D918807F0}" type="presParOf" srcId="{573B9C92-C9CB-4649-BFD0-82D652511004}" destId="{382ABC81-B662-40D1-9854-FCD43449B016}" srcOrd="2" destOrd="0" presId="urn:microsoft.com/office/officeart/2005/8/layout/lProcess2"/>
    <dgm:cxn modelId="{6620591D-DC92-4694-8CB5-C7AB654AC24A}" type="presParOf" srcId="{382ABC81-B662-40D1-9854-FCD43449B016}" destId="{25FC9DEC-108C-4522-A223-47A2BDD94E0D}" srcOrd="0" destOrd="0" presId="urn:microsoft.com/office/officeart/2005/8/layout/lProcess2"/>
    <dgm:cxn modelId="{17AE1C1D-E027-46AC-A40C-97FA74F17B8E}" type="presParOf" srcId="{25FC9DEC-108C-4522-A223-47A2BDD94E0D}" destId="{AE8DB8A8-EF1E-4FAE-950D-CC1479690B96}" srcOrd="0" destOrd="0" presId="urn:microsoft.com/office/officeart/2005/8/layout/lProcess2"/>
    <dgm:cxn modelId="{7A479C74-5A16-4604-9FF1-F846F91FB2E2}" type="presParOf" srcId="{25FC9DEC-108C-4522-A223-47A2BDD94E0D}" destId="{EAAC9A22-C38C-4681-8D57-18160136AEA2}" srcOrd="1" destOrd="0" presId="urn:microsoft.com/office/officeart/2005/8/layout/lProcess2"/>
    <dgm:cxn modelId="{509EE457-723A-48C5-8F84-D9D710BB0BB6}" type="presParOf" srcId="{25FC9DEC-108C-4522-A223-47A2BDD94E0D}" destId="{EBEFAC6E-8001-4D6E-A061-9D60BEF11431}" srcOrd="2" destOrd="0" presId="urn:microsoft.com/office/officeart/2005/8/layout/lProcess2"/>
    <dgm:cxn modelId="{C7D6C08A-8BE7-4C30-BB76-EA4A632803AC}" type="presParOf" srcId="{25FC9DEC-108C-4522-A223-47A2BDD94E0D}" destId="{6BB66573-7154-417A-8B59-3620F932F3E7}" srcOrd="3" destOrd="0" presId="urn:microsoft.com/office/officeart/2005/8/layout/lProcess2"/>
    <dgm:cxn modelId="{0C09A5B8-6858-4CF2-95B4-A3A75D45C896}" type="presParOf" srcId="{25FC9DEC-108C-4522-A223-47A2BDD94E0D}" destId="{AD1EE08F-0E22-4845-A083-554AFE0A9601}" srcOrd="4" destOrd="0" presId="urn:microsoft.com/office/officeart/2005/8/layout/lProcess2"/>
    <dgm:cxn modelId="{A3138C9C-2C60-41CF-928B-A5F0585F645A}" type="presParOf" srcId="{25FC9DEC-108C-4522-A223-47A2BDD94E0D}" destId="{1612DF99-7AAD-4403-88C7-B8606411CB2B}" srcOrd="5" destOrd="0" presId="urn:microsoft.com/office/officeart/2005/8/layout/lProcess2"/>
    <dgm:cxn modelId="{F4523D2B-4449-4746-90AC-CF272253C20F}" type="presParOf" srcId="{25FC9DEC-108C-4522-A223-47A2BDD94E0D}" destId="{402D0EF9-6B0F-4C35-B7A1-B19B9B51860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D27AB-5583-4C1D-AC37-E17197AD27A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4FF558-7073-4139-B523-64F38144817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1. </a:t>
          </a:r>
          <a:r>
            <a:rPr lang="en-US" sz="1600" b="1" i="0" dirty="0" err="1" smtClean="0">
              <a:solidFill>
                <a:schemeClr val="tx1"/>
              </a:solidFill>
            </a:rPr>
            <a:t>Desarrollo</a:t>
          </a:r>
          <a:r>
            <a:rPr lang="en-US" sz="1600" b="1" i="0" dirty="0" smtClean="0">
              <a:solidFill>
                <a:schemeClr val="tx1"/>
              </a:solidFill>
            </a:rPr>
            <a:t> de </a:t>
          </a:r>
          <a:r>
            <a:rPr lang="en-US" sz="1600" b="1" i="0" dirty="0" err="1" smtClean="0">
              <a:solidFill>
                <a:schemeClr val="tx1"/>
              </a:solidFill>
            </a:rPr>
            <a:t>bienes</a:t>
          </a:r>
          <a:r>
            <a:rPr lang="en-US" sz="1600" b="1" i="0" dirty="0" smtClean="0">
              <a:solidFill>
                <a:schemeClr val="tx1"/>
              </a:solidFill>
            </a:rPr>
            <a:t> </a:t>
          </a:r>
          <a:r>
            <a:rPr lang="en-US" sz="1600" b="1" i="0" dirty="0" err="1" smtClean="0">
              <a:solidFill>
                <a:schemeClr val="tx1"/>
              </a:solidFill>
            </a:rPr>
            <a:t>públicos</a:t>
          </a:r>
          <a:r>
            <a:rPr lang="en-US" sz="1600" b="1" i="0" dirty="0" smtClean="0">
              <a:solidFill>
                <a:schemeClr val="tx1"/>
              </a:solidFill>
            </a:rPr>
            <a:t> </a:t>
          </a:r>
          <a:r>
            <a:rPr lang="en-US" sz="1600" b="1" i="0" dirty="0" err="1" smtClean="0">
              <a:solidFill>
                <a:schemeClr val="tx1"/>
              </a:solidFill>
            </a:rPr>
            <a:t>globales</a:t>
          </a:r>
          <a:r>
            <a:rPr lang="en-US" sz="1600" b="1" i="0" dirty="0" smtClean="0">
              <a:solidFill>
                <a:schemeClr val="tx1"/>
              </a:solidFill>
            </a:rPr>
            <a:t> </a:t>
          </a:r>
          <a:endParaRPr lang="es-ES" sz="1600" dirty="0">
            <a:solidFill>
              <a:schemeClr val="tx1"/>
            </a:solidFill>
          </a:endParaRPr>
        </a:p>
      </dgm:t>
    </dgm:pt>
    <dgm:pt modelId="{AA2BA61D-F6D1-4136-B24C-E4280070AF0A}" type="parTrans" cxnId="{2BC11391-8CDC-4DD4-AECC-33B58B8428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1AF389-E184-4543-B250-B4E7DCAC5F3C}" type="sibTrans" cxnId="{2BC11391-8CDC-4DD4-AECC-33B58B8428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E449A7-441C-4DBE-8A34-F96C716EE7A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600" b="1" i="0" dirty="0" smtClean="0">
              <a:solidFill>
                <a:schemeClr val="tx1"/>
              </a:solidFill>
            </a:rPr>
            <a:t>2. Programa de Certificación ISSAI</a:t>
          </a:r>
          <a:endParaRPr lang="es-ES" sz="1600" b="1" i="0" dirty="0">
            <a:solidFill>
              <a:schemeClr val="tx1"/>
            </a:solidFill>
          </a:endParaRPr>
        </a:p>
      </dgm:t>
    </dgm:pt>
    <dgm:pt modelId="{B1FFCC0E-8046-4647-8476-BA90C56C68A8}" type="parTrans" cxnId="{C9A5FE6F-F62D-48B5-A68B-D9ECD964CC4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7D41A0-2885-4ED7-86DF-D0BB4B27AFB9}" type="sibTrans" cxnId="{C9A5FE6F-F62D-48B5-A68B-D9ECD964CC4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5C6FE9-DDE7-4934-95B2-CC72B5225F8F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3.  Compartiendo el </a:t>
          </a:r>
          <a:r>
            <a:rPr lang="en-US" sz="1600" b="1" i="0" dirty="0" err="1" smtClean="0">
              <a:solidFill>
                <a:schemeClr val="tx1"/>
              </a:solidFill>
            </a:rPr>
            <a:t>conocimiento</a:t>
          </a:r>
          <a:r>
            <a:rPr lang="en-US" sz="1600" b="1" i="0" dirty="0" smtClean="0">
              <a:solidFill>
                <a:schemeClr val="tx1"/>
              </a:solidFill>
            </a:rPr>
            <a:t> </a:t>
          </a:r>
          <a:r>
            <a:rPr lang="en-US" sz="1600" b="1" i="0" dirty="0" err="1" smtClean="0">
              <a:solidFill>
                <a:schemeClr val="tx1"/>
              </a:solidFill>
            </a:rPr>
            <a:t>sobre</a:t>
          </a:r>
          <a:r>
            <a:rPr lang="en-US" sz="1600" b="1" i="0" dirty="0" smtClean="0">
              <a:solidFill>
                <a:schemeClr val="tx1"/>
              </a:solidFill>
            </a:rPr>
            <a:t> las ISSAI /</a:t>
          </a:r>
          <a:r>
            <a:rPr lang="en-US" sz="1600" b="1" i="0" dirty="0" err="1" smtClean="0">
              <a:solidFill>
                <a:schemeClr val="tx1"/>
              </a:solidFill>
            </a:rPr>
            <a:t>Comunidad</a:t>
          </a:r>
          <a:r>
            <a:rPr lang="en-US" sz="1600" b="1" i="0" dirty="0" smtClean="0">
              <a:solidFill>
                <a:schemeClr val="tx1"/>
              </a:solidFill>
            </a:rPr>
            <a:t> de </a:t>
          </a:r>
          <a:r>
            <a:rPr lang="en-US" sz="1600" b="1" i="0" dirty="0" err="1" smtClean="0">
              <a:solidFill>
                <a:schemeClr val="tx1"/>
              </a:solidFill>
            </a:rPr>
            <a:t>práctica</a:t>
          </a:r>
          <a:endParaRPr lang="es-ES" sz="1600" dirty="0">
            <a:solidFill>
              <a:schemeClr val="tx1"/>
            </a:solidFill>
          </a:endParaRPr>
        </a:p>
      </dgm:t>
    </dgm:pt>
    <dgm:pt modelId="{AE5388FA-7BB3-45E6-B8C0-2F889BABFAC0}" type="parTrans" cxnId="{A8F994C3-D904-4687-952D-3154C7F217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3B21CD-3A60-4C3C-BA85-799C57065D4F}" type="sibTrans" cxnId="{A8F994C3-D904-4687-952D-3154C7F2177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5656A2-8BC0-4783-8A97-8299447C5CC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R" sz="1600" b="1" dirty="0" smtClean="0">
              <a:solidFill>
                <a:schemeClr val="tx1"/>
              </a:solidFill>
            </a:rPr>
            <a:t>4. Auditoría cooperativa basada en las ISSAI</a:t>
          </a:r>
          <a:endParaRPr lang="es-ES" sz="1600" b="1" dirty="0">
            <a:solidFill>
              <a:schemeClr val="tx1"/>
            </a:solidFill>
          </a:endParaRPr>
        </a:p>
      </dgm:t>
    </dgm:pt>
    <dgm:pt modelId="{6BA6F2C4-DA3B-4F54-B877-4BE34FA4B52E}" type="parTrans" cxnId="{045896AF-F922-4501-95E0-AD8AFB9F0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9EF90F-E07E-4054-8B5F-516272420233}" type="sibTrans" cxnId="{045896AF-F922-4501-95E0-AD8AFB9F0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2DEF39-5513-4FD8-8F31-02026465D1F3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R" sz="1600" b="1" dirty="0" smtClean="0">
              <a:solidFill>
                <a:schemeClr val="tx1"/>
              </a:solidFill>
            </a:rPr>
            <a:t>5</a:t>
          </a:r>
          <a:r>
            <a:rPr lang="es-CR" sz="1900" b="1" dirty="0" smtClean="0">
              <a:solidFill>
                <a:schemeClr val="tx1"/>
              </a:solidFill>
            </a:rPr>
            <a:t>.</a:t>
          </a:r>
          <a:r>
            <a:rPr lang="es-CR" sz="1600" b="1" dirty="0" smtClean="0">
              <a:solidFill>
                <a:schemeClr val="tx1"/>
              </a:solidFill>
            </a:rPr>
            <a:t>  Comienzo del apoyo a nivel de EFS en la implementación de las ISSAI</a:t>
          </a:r>
          <a:endParaRPr lang="es-ES" sz="1600" b="1" dirty="0">
            <a:solidFill>
              <a:schemeClr val="tx1"/>
            </a:solidFill>
          </a:endParaRPr>
        </a:p>
      </dgm:t>
    </dgm:pt>
    <dgm:pt modelId="{523FB4A5-5E15-477E-980F-7688B4F48DB2}" type="parTrans" cxnId="{EE7BCA83-AABB-4573-9B96-213FD0257F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27EBCE-94D3-4E28-A77F-AAF4A8B98728}" type="sibTrans" cxnId="{EE7BCA83-AABB-4573-9B96-213FD0257F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7D45A3-B205-4A34-9E27-92F038B800EC}" type="pres">
      <dgm:prSet presAssocID="{9A2D27AB-5583-4C1D-AC37-E17197AD27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EDEC0D3-D110-4734-B4BB-B3FF37AE2F81}" type="pres">
      <dgm:prSet presAssocID="{9A2D27AB-5583-4C1D-AC37-E17197AD27A5}" presName="cycle" presStyleCnt="0"/>
      <dgm:spPr/>
    </dgm:pt>
    <dgm:pt modelId="{5945F6F8-1179-4F52-9114-E14354D95AFA}" type="pres">
      <dgm:prSet presAssocID="{BC4FF558-7073-4139-B523-64F381448171}" presName="nodeFirstNode" presStyleLbl="node1" presStyleIdx="0" presStyleCnt="5" custScaleY="1352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8B7D6E-673D-49FD-80F1-2E3663E42623}" type="pres">
      <dgm:prSet presAssocID="{061AF389-E184-4543-B250-B4E7DCAC5F3C}" presName="sibTransFirstNode" presStyleLbl="bgShp" presStyleIdx="0" presStyleCnt="1"/>
      <dgm:spPr/>
      <dgm:t>
        <a:bodyPr/>
        <a:lstStyle/>
        <a:p>
          <a:endParaRPr lang="es-AR"/>
        </a:p>
      </dgm:t>
    </dgm:pt>
    <dgm:pt modelId="{E8BB47D5-0CDC-416E-B8A6-291DD74C747E}" type="pres">
      <dgm:prSet presAssocID="{C4E449A7-441C-4DBE-8A34-F96C716EE7A1}" presName="nodeFollowingNodes" presStyleLbl="node1" presStyleIdx="1" presStyleCnt="5" custScaleY="115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5E2285-77F9-44D6-AD2E-A5042AA853D1}" type="pres">
      <dgm:prSet presAssocID="{825C6FE9-DDE7-4934-95B2-CC72B5225F8F}" presName="nodeFollowingNodes" presStyleLbl="node1" presStyleIdx="2" presStyleCnt="5" custScaleY="125582" custRadScaleRad="108473" custRadScaleInc="-228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51409-89BD-4C08-BCFD-117D4E0688C8}" type="pres">
      <dgm:prSet presAssocID="{DF5656A2-8BC0-4783-8A97-8299447C5CC6}" presName="nodeFollowingNodes" presStyleLbl="node1" presStyleIdx="3" presStyleCnt="5" custScaleY="136426" custRadScaleRad="87477" custRadScaleInc="10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F04B7F-BB2D-4BC0-B4A8-541D6F995C7D}" type="pres">
      <dgm:prSet presAssocID="{512DEF39-5513-4FD8-8F31-02026465D1F3}" presName="nodeFollowingNodes" presStyleLbl="node1" presStyleIdx="4" presStyleCnt="5" custScaleY="131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09B0AB-2581-4AB2-9353-A97DA772E7EB}" type="presOf" srcId="{061AF389-E184-4543-B250-B4E7DCAC5F3C}" destId="{448B7D6E-673D-49FD-80F1-2E3663E42623}" srcOrd="0" destOrd="0" presId="urn:microsoft.com/office/officeart/2005/8/layout/cycle3"/>
    <dgm:cxn modelId="{2BC11391-8CDC-4DD4-AECC-33B58B84289F}" srcId="{9A2D27AB-5583-4C1D-AC37-E17197AD27A5}" destId="{BC4FF558-7073-4139-B523-64F381448171}" srcOrd="0" destOrd="0" parTransId="{AA2BA61D-F6D1-4136-B24C-E4280070AF0A}" sibTransId="{061AF389-E184-4543-B250-B4E7DCAC5F3C}"/>
    <dgm:cxn modelId="{5DFEBAF9-1A1D-4079-8BE0-2F82FC440A21}" type="presOf" srcId="{C4E449A7-441C-4DBE-8A34-F96C716EE7A1}" destId="{E8BB47D5-0CDC-416E-B8A6-291DD74C747E}" srcOrd="0" destOrd="0" presId="urn:microsoft.com/office/officeart/2005/8/layout/cycle3"/>
    <dgm:cxn modelId="{045896AF-F922-4501-95E0-AD8AFB9F0C2A}" srcId="{9A2D27AB-5583-4C1D-AC37-E17197AD27A5}" destId="{DF5656A2-8BC0-4783-8A97-8299447C5CC6}" srcOrd="3" destOrd="0" parTransId="{6BA6F2C4-DA3B-4F54-B877-4BE34FA4B52E}" sibTransId="{F39EF90F-E07E-4054-8B5F-516272420233}"/>
    <dgm:cxn modelId="{A8F994C3-D904-4687-952D-3154C7F2177C}" srcId="{9A2D27AB-5583-4C1D-AC37-E17197AD27A5}" destId="{825C6FE9-DDE7-4934-95B2-CC72B5225F8F}" srcOrd="2" destOrd="0" parTransId="{AE5388FA-7BB3-45E6-B8C0-2F889BABFAC0}" sibTransId="{F83B21CD-3A60-4C3C-BA85-799C57065D4F}"/>
    <dgm:cxn modelId="{7F0A7927-8AD7-4E05-988C-8436AB17B9BB}" type="presOf" srcId="{BC4FF558-7073-4139-B523-64F381448171}" destId="{5945F6F8-1179-4F52-9114-E14354D95AFA}" srcOrd="0" destOrd="0" presId="urn:microsoft.com/office/officeart/2005/8/layout/cycle3"/>
    <dgm:cxn modelId="{C9A5FE6F-F62D-48B5-A68B-D9ECD964CC45}" srcId="{9A2D27AB-5583-4C1D-AC37-E17197AD27A5}" destId="{C4E449A7-441C-4DBE-8A34-F96C716EE7A1}" srcOrd="1" destOrd="0" parTransId="{B1FFCC0E-8046-4647-8476-BA90C56C68A8}" sibTransId="{CD7D41A0-2885-4ED7-86DF-D0BB4B27AFB9}"/>
    <dgm:cxn modelId="{4F5C9D34-D3D5-411B-B9F6-F4CE681A5D93}" type="presOf" srcId="{512DEF39-5513-4FD8-8F31-02026465D1F3}" destId="{6DF04B7F-BB2D-4BC0-B4A8-541D6F995C7D}" srcOrd="0" destOrd="0" presId="urn:microsoft.com/office/officeart/2005/8/layout/cycle3"/>
    <dgm:cxn modelId="{EE7BCA83-AABB-4573-9B96-213FD0257F4E}" srcId="{9A2D27AB-5583-4C1D-AC37-E17197AD27A5}" destId="{512DEF39-5513-4FD8-8F31-02026465D1F3}" srcOrd="4" destOrd="0" parTransId="{523FB4A5-5E15-477E-980F-7688B4F48DB2}" sibTransId="{E327EBCE-94D3-4E28-A77F-AAF4A8B98728}"/>
    <dgm:cxn modelId="{6C36DDB4-2CD9-480A-A0E0-CFA90D8AF37D}" type="presOf" srcId="{9A2D27AB-5583-4C1D-AC37-E17197AD27A5}" destId="{067D45A3-B205-4A34-9E27-92F038B800EC}" srcOrd="0" destOrd="0" presId="urn:microsoft.com/office/officeart/2005/8/layout/cycle3"/>
    <dgm:cxn modelId="{5F1E758C-E3AC-4837-869F-CB553C40C641}" type="presOf" srcId="{825C6FE9-DDE7-4934-95B2-CC72B5225F8F}" destId="{4B5E2285-77F9-44D6-AD2E-A5042AA853D1}" srcOrd="0" destOrd="0" presId="urn:microsoft.com/office/officeart/2005/8/layout/cycle3"/>
    <dgm:cxn modelId="{60635AF9-7E09-4AE7-BA54-CEE70E8A4B0B}" type="presOf" srcId="{DF5656A2-8BC0-4783-8A97-8299447C5CC6}" destId="{FF651409-89BD-4C08-BCFD-117D4E0688C8}" srcOrd="0" destOrd="0" presId="urn:microsoft.com/office/officeart/2005/8/layout/cycle3"/>
    <dgm:cxn modelId="{4F47936B-EB37-4531-932B-7B7387F138B5}" type="presParOf" srcId="{067D45A3-B205-4A34-9E27-92F038B800EC}" destId="{6EDEC0D3-D110-4734-B4BB-B3FF37AE2F81}" srcOrd="0" destOrd="0" presId="urn:microsoft.com/office/officeart/2005/8/layout/cycle3"/>
    <dgm:cxn modelId="{EC156C17-4713-48D9-AB93-6ABF240EAD1F}" type="presParOf" srcId="{6EDEC0D3-D110-4734-B4BB-B3FF37AE2F81}" destId="{5945F6F8-1179-4F52-9114-E14354D95AFA}" srcOrd="0" destOrd="0" presId="urn:microsoft.com/office/officeart/2005/8/layout/cycle3"/>
    <dgm:cxn modelId="{76A9EC97-F462-4644-B62F-6CC4CA8B9EBA}" type="presParOf" srcId="{6EDEC0D3-D110-4734-B4BB-B3FF37AE2F81}" destId="{448B7D6E-673D-49FD-80F1-2E3663E42623}" srcOrd="1" destOrd="0" presId="urn:microsoft.com/office/officeart/2005/8/layout/cycle3"/>
    <dgm:cxn modelId="{4412F3B7-8D3B-42EA-B5BD-3DB17DC4482B}" type="presParOf" srcId="{6EDEC0D3-D110-4734-B4BB-B3FF37AE2F81}" destId="{E8BB47D5-0CDC-416E-B8A6-291DD74C747E}" srcOrd="2" destOrd="0" presId="urn:microsoft.com/office/officeart/2005/8/layout/cycle3"/>
    <dgm:cxn modelId="{32CB72E0-8B49-4796-A689-159D1D6A379C}" type="presParOf" srcId="{6EDEC0D3-D110-4734-B4BB-B3FF37AE2F81}" destId="{4B5E2285-77F9-44D6-AD2E-A5042AA853D1}" srcOrd="3" destOrd="0" presId="urn:microsoft.com/office/officeart/2005/8/layout/cycle3"/>
    <dgm:cxn modelId="{8E379C7B-392E-4DEC-A8AF-E81C666CB65F}" type="presParOf" srcId="{6EDEC0D3-D110-4734-B4BB-B3FF37AE2F81}" destId="{FF651409-89BD-4C08-BCFD-117D4E0688C8}" srcOrd="4" destOrd="0" presId="urn:microsoft.com/office/officeart/2005/8/layout/cycle3"/>
    <dgm:cxn modelId="{3E15F25A-1B83-4181-9782-61B06314F2A0}" type="presParOf" srcId="{6EDEC0D3-D110-4734-B4BB-B3FF37AE2F81}" destId="{6DF04B7F-BB2D-4BC0-B4A8-541D6F995C7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87045-0572-4F19-86FB-E55769D80C9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nb-NO"/>
        </a:p>
      </dgm:t>
    </dgm:pt>
    <dgm:pt modelId="{B5538CE7-70F5-4B89-8A86-3D923F698BD5}">
      <dgm:prSet phldrT="[Text]" custT="1"/>
      <dgm:spPr/>
      <dgm:t>
        <a:bodyPr/>
        <a:lstStyle/>
        <a:p>
          <a:r>
            <a:rPr lang="en-US" sz="1800" b="1" noProof="0" dirty="0" smtClean="0"/>
            <a:t>Taller </a:t>
          </a:r>
          <a:r>
            <a:rPr lang="en-US" sz="1800" b="1" noProof="0" dirty="0" err="1" smtClean="0"/>
            <a:t>sobre</a:t>
          </a:r>
          <a:r>
            <a:rPr lang="en-US" sz="1800" b="1" noProof="0" dirty="0" smtClean="0"/>
            <a:t> el </a:t>
          </a:r>
          <a:r>
            <a:rPr lang="en-US" sz="1800" b="1" noProof="0" dirty="0" err="1" smtClean="0"/>
            <a:t>tema</a:t>
          </a:r>
          <a:r>
            <a:rPr lang="en-US" sz="1800" b="1" noProof="0" dirty="0" smtClean="0"/>
            <a:t> y la </a:t>
          </a:r>
          <a:r>
            <a:rPr lang="en-US" sz="1800" b="1" noProof="0" dirty="0" err="1" smtClean="0"/>
            <a:t>metodología</a:t>
          </a:r>
          <a:r>
            <a:rPr lang="en-US" sz="1800" b="1" noProof="0" dirty="0" smtClean="0"/>
            <a:t> </a:t>
          </a:r>
          <a:endParaRPr lang="en-US" sz="1800" b="1" noProof="0" dirty="0"/>
        </a:p>
      </dgm:t>
    </dgm:pt>
    <dgm:pt modelId="{33E0405C-1BA3-4D89-9B65-62681514B38A}" type="par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272703D7-ABA3-4A73-A1F7-333B2689A8BF}" type="sib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5032D9A6-D86F-430C-9BFB-C0C511A1D5E7}">
      <dgm:prSet phldrT="[Text]" custT="1"/>
      <dgm:spPr/>
      <dgm:t>
        <a:bodyPr/>
        <a:lstStyle/>
        <a:p>
          <a:r>
            <a:rPr lang="nb-NO" sz="1800" b="1" dirty="0" err="1" smtClean="0"/>
            <a:t>Foco</a:t>
          </a:r>
          <a:r>
            <a:rPr lang="nb-NO" sz="1800" b="1" dirty="0" smtClean="0"/>
            <a:t> sobre el tema &amp; la </a:t>
          </a:r>
          <a:r>
            <a:rPr lang="nb-NO" sz="1800" b="1" dirty="0" err="1" smtClean="0"/>
            <a:t>metodología</a:t>
          </a:r>
          <a:r>
            <a:rPr lang="nb-NO" sz="1800" b="1" dirty="0" smtClean="0"/>
            <a:t> </a:t>
          </a:r>
          <a:endParaRPr lang="nb-NO" sz="1800" b="1" dirty="0"/>
        </a:p>
      </dgm:t>
    </dgm:pt>
    <dgm:pt modelId="{9FA84D0D-CC0A-4372-8484-37D5588588AF}" type="par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15C9F11E-D9F1-4F1F-8E78-0866A0B3865B}" type="sib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F77D1DA5-DB52-413D-B194-61F44C238559}">
      <dgm:prSet phldrT="[Text]" custT="1"/>
      <dgm:spPr/>
      <dgm:t>
        <a:bodyPr/>
        <a:lstStyle/>
        <a:p>
          <a:r>
            <a:rPr lang="nb-NO" sz="1800" b="1" dirty="0" err="1" smtClean="0"/>
            <a:t>Facilitación</a:t>
          </a:r>
          <a:r>
            <a:rPr lang="nb-NO" sz="1800" b="1" dirty="0" smtClean="0"/>
            <a:t> </a:t>
          </a:r>
          <a:r>
            <a:rPr lang="nb-NO" sz="1800" b="1" dirty="0" err="1" smtClean="0"/>
            <a:t>virtual</a:t>
          </a:r>
          <a:r>
            <a:rPr lang="nb-NO" sz="1800" b="1" dirty="0" smtClean="0"/>
            <a:t> para el </a:t>
          </a:r>
          <a:r>
            <a:rPr lang="nb-NO" sz="1800" b="1" dirty="0" err="1" smtClean="0"/>
            <a:t>desarrollo</a:t>
          </a:r>
          <a:r>
            <a:rPr lang="nb-NO" sz="1800" b="1" dirty="0" smtClean="0"/>
            <a:t> de </a:t>
          </a:r>
          <a:r>
            <a:rPr lang="nb-NO" sz="1800" b="1" dirty="0" err="1" smtClean="0"/>
            <a:t>un</a:t>
          </a:r>
          <a:r>
            <a:rPr lang="nb-NO" sz="1800" b="1" dirty="0" smtClean="0"/>
            <a:t> plan de </a:t>
          </a:r>
          <a:r>
            <a:rPr lang="nb-NO" sz="1800" b="1" dirty="0" err="1" smtClean="0"/>
            <a:t>auditoría</a:t>
          </a:r>
          <a:endParaRPr lang="nb-NO" sz="1800" b="1" dirty="0"/>
        </a:p>
      </dgm:t>
    </dgm:pt>
    <dgm:pt modelId="{9058E4DB-9219-45D9-8D6A-7F83C67E0036}" type="par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9EBDBF98-128E-4F7E-9EDA-F20DC6FE0B78}" type="sib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B9F45E41-FD31-4C63-A3E7-2C98D5EFE37D}">
      <dgm:prSet phldrT="[Text]" custT="1"/>
      <dgm:spPr/>
      <dgm:t>
        <a:bodyPr/>
        <a:lstStyle/>
        <a:p>
          <a:r>
            <a:rPr lang="nb-NO" sz="1800" b="1" dirty="0" err="1" smtClean="0"/>
            <a:t>Equipos</a:t>
          </a:r>
          <a:r>
            <a:rPr lang="nb-NO" sz="1800" b="1" dirty="0" smtClean="0"/>
            <a:t> de </a:t>
          </a:r>
          <a:r>
            <a:rPr lang="nb-NO" sz="1800" b="1" dirty="0" err="1" smtClean="0"/>
            <a:t>auditoría</a:t>
          </a:r>
          <a:r>
            <a:rPr lang="nb-NO" sz="1800" b="1" dirty="0" smtClean="0"/>
            <a:t> de las EFS</a:t>
          </a:r>
          <a:endParaRPr lang="nb-NO" sz="1800" b="1" dirty="0"/>
        </a:p>
      </dgm:t>
    </dgm:pt>
    <dgm:pt modelId="{8DF0F5A6-1B50-4616-BBA8-9AE1157BAFB0}" type="par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9EDC5839-3F28-428F-BFB3-B5723B59769A}" type="sib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8502CAD2-E671-45BB-9A12-06C5537595DA}">
      <dgm:prSet phldrT="[Text]" custT="1"/>
      <dgm:spPr/>
      <dgm:t>
        <a:bodyPr/>
        <a:lstStyle/>
        <a:p>
          <a:r>
            <a:rPr lang="nb-NO" sz="1800" b="1" dirty="0" err="1" smtClean="0"/>
            <a:t>Reunión</a:t>
          </a:r>
          <a:r>
            <a:rPr lang="nb-NO" sz="1800" b="1" dirty="0" smtClean="0"/>
            <a:t> de </a:t>
          </a:r>
          <a:r>
            <a:rPr lang="nb-NO" sz="1800" b="1" dirty="0" err="1" smtClean="0"/>
            <a:t>Revisión</a:t>
          </a:r>
          <a:r>
            <a:rPr lang="nb-NO" sz="1800" b="1" dirty="0" smtClean="0"/>
            <a:t> de </a:t>
          </a:r>
          <a:r>
            <a:rPr lang="nb-NO" sz="1800" b="1" dirty="0" err="1" smtClean="0"/>
            <a:t>Auditoría</a:t>
          </a:r>
          <a:endParaRPr lang="nb-NO" sz="1800" b="1" dirty="0"/>
        </a:p>
      </dgm:t>
    </dgm:pt>
    <dgm:pt modelId="{6F9F2BD4-BFC0-4566-8454-8CF0F335F63C}" type="par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366F07C2-6D05-4014-BC8E-5E3430B36755}" type="sib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83FF476F-3FC3-4CC3-A073-8877F8DA56D6}">
      <dgm:prSet phldrT="[Text]" custT="1"/>
      <dgm:spPr/>
      <dgm:t>
        <a:bodyPr/>
        <a:lstStyle/>
        <a:p>
          <a:r>
            <a:rPr lang="nb-NO" sz="1800" b="1" dirty="0" err="1" smtClean="0"/>
            <a:t>Apoyo</a:t>
          </a:r>
          <a:r>
            <a:rPr lang="nb-NO" sz="1800" b="1" dirty="0" smtClean="0"/>
            <a:t> para </a:t>
          </a:r>
          <a:r>
            <a:rPr lang="nb-NO" sz="1800" b="1" dirty="0" err="1" smtClean="0"/>
            <a:t>finalizar</a:t>
          </a:r>
          <a:r>
            <a:rPr lang="nb-NO" sz="1800" b="1" dirty="0" smtClean="0"/>
            <a:t> el </a:t>
          </a:r>
          <a:r>
            <a:rPr lang="nb-NO" sz="1800" b="1" dirty="0" err="1" smtClean="0"/>
            <a:t>informe</a:t>
          </a:r>
          <a:r>
            <a:rPr lang="nb-NO" sz="1800" b="1" dirty="0" smtClean="0"/>
            <a:t> de </a:t>
          </a:r>
          <a:r>
            <a:rPr lang="nb-NO" sz="1800" b="1" dirty="0" err="1" smtClean="0"/>
            <a:t>auditoría</a:t>
          </a:r>
          <a:endParaRPr lang="nb-NO" sz="1800" b="1" dirty="0"/>
        </a:p>
      </dgm:t>
    </dgm:pt>
    <dgm:pt modelId="{B960CD68-B728-48EA-AD14-892BEB2CD1A9}" type="par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D14951DF-0681-4F9F-A0D9-1B2C0D38E2EA}" type="sib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A19FF1F9-8938-4811-8A82-8EF0C867895E}">
      <dgm:prSet custT="1"/>
      <dgm:spPr/>
      <dgm:t>
        <a:bodyPr/>
        <a:lstStyle/>
        <a:p>
          <a:r>
            <a:rPr lang="nb-NO" sz="1800" b="1" dirty="0" err="1" smtClean="0"/>
            <a:t>Aseguramiento</a:t>
          </a:r>
          <a:r>
            <a:rPr lang="nb-NO" sz="1800" b="1" dirty="0" smtClean="0"/>
            <a:t> de la </a:t>
          </a:r>
          <a:r>
            <a:rPr lang="nb-NO" sz="1800" b="1" dirty="0" err="1" smtClean="0"/>
            <a:t>calidad</a:t>
          </a:r>
          <a:endParaRPr lang="nb-NO" sz="1800" b="1" dirty="0"/>
        </a:p>
      </dgm:t>
    </dgm:pt>
    <dgm:pt modelId="{48EF86F4-5689-4345-A16D-ED044EB638B7}" type="par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8B29C17F-B4E6-4F28-8059-92FEBA03A4B3}" type="sib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55C3EF0C-E6EA-482A-99C1-4916969B5C62}">
      <dgm:prSet custT="1"/>
      <dgm:spPr/>
      <dgm:t>
        <a:bodyPr/>
        <a:lstStyle/>
        <a:p>
          <a:r>
            <a:rPr lang="nb-NO" sz="1800" b="1" dirty="0" err="1" smtClean="0"/>
            <a:t>Aseguramiento</a:t>
          </a:r>
          <a:r>
            <a:rPr lang="nb-NO" sz="1800" b="1" dirty="0" smtClean="0"/>
            <a:t> </a:t>
          </a:r>
          <a:r>
            <a:rPr lang="nb-NO" sz="1800" b="1" dirty="0" err="1" smtClean="0"/>
            <a:t>independiente</a:t>
          </a:r>
          <a:r>
            <a:rPr lang="nb-NO" sz="1800" b="1" dirty="0" smtClean="0"/>
            <a:t> de la </a:t>
          </a:r>
          <a:r>
            <a:rPr lang="nb-NO" sz="1800" b="1" dirty="0" err="1" smtClean="0"/>
            <a:t>calidad</a:t>
          </a:r>
          <a:r>
            <a:rPr lang="nb-NO" sz="1800" b="1" dirty="0" smtClean="0"/>
            <a:t> en la </a:t>
          </a:r>
          <a:r>
            <a:rPr lang="nb-NO" sz="1800" b="1" dirty="0" err="1" smtClean="0"/>
            <a:t>auditoría</a:t>
          </a:r>
          <a:endParaRPr lang="nb-NO" sz="1800" b="1" dirty="0"/>
        </a:p>
      </dgm:t>
    </dgm:pt>
    <dgm:pt modelId="{53F2B3B4-2EEC-4524-BC7E-C49813CC66B9}" type="par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CE3A0F76-5C01-4EF3-9B80-A2EB9CBED51B}" type="sib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C8F1B7EB-E637-4B54-8A97-7D4DC1DF0E5E}">
      <dgm:prSet phldrT="[Text]" custT="1"/>
      <dgm:spPr/>
      <dgm:t>
        <a:bodyPr/>
        <a:lstStyle/>
        <a:p>
          <a:r>
            <a:rPr lang="nb-NO" sz="1800" b="1" dirty="0" smtClean="0"/>
            <a:t>Bienes </a:t>
          </a:r>
          <a:r>
            <a:rPr lang="nb-NO" sz="1800" b="1" dirty="0" err="1" smtClean="0"/>
            <a:t>Públicos</a:t>
          </a:r>
          <a:r>
            <a:rPr lang="nb-NO" sz="1800" b="1" dirty="0" smtClean="0"/>
            <a:t> Globales</a:t>
          </a:r>
        </a:p>
        <a:p>
          <a:r>
            <a:rPr lang="nb-NO" sz="1800" b="1" dirty="0" err="1" smtClean="0"/>
            <a:t>Diseño</a:t>
          </a:r>
          <a:r>
            <a:rPr lang="nb-NO" sz="1800" b="1" dirty="0" smtClean="0"/>
            <a:t> &amp; </a:t>
          </a:r>
          <a:r>
            <a:rPr lang="nb-NO" sz="1800" b="1" dirty="0" err="1" smtClean="0"/>
            <a:t>Despliegue</a:t>
          </a:r>
          <a:r>
            <a:rPr lang="nb-NO" sz="1800" b="1" dirty="0" smtClean="0"/>
            <a:t> en la </a:t>
          </a:r>
          <a:r>
            <a:rPr lang="nb-NO" sz="1800" b="1" dirty="0" err="1" smtClean="0"/>
            <a:t>plataforma</a:t>
          </a:r>
          <a:r>
            <a:rPr lang="nb-NO" sz="1800" b="1" dirty="0" smtClean="0"/>
            <a:t> IDI </a:t>
          </a:r>
        </a:p>
      </dgm:t>
    </dgm:pt>
    <dgm:pt modelId="{D1DFBEF4-B326-4FE9-86F0-1920784F32BD}" type="parTrans" cxnId="{DB7699C1-EFC2-47AE-9335-6358FC0FEDC0}">
      <dgm:prSet/>
      <dgm:spPr/>
      <dgm:t>
        <a:bodyPr/>
        <a:lstStyle/>
        <a:p>
          <a:endParaRPr lang="en-US"/>
        </a:p>
      </dgm:t>
    </dgm:pt>
    <dgm:pt modelId="{8982C368-65B7-4A11-9C2F-2FD2EE7F79A7}" type="sibTrans" cxnId="{DB7699C1-EFC2-47AE-9335-6358FC0FEDC0}">
      <dgm:prSet/>
      <dgm:spPr/>
      <dgm:t>
        <a:bodyPr/>
        <a:lstStyle/>
        <a:p>
          <a:endParaRPr lang="en-US"/>
        </a:p>
      </dgm:t>
    </dgm:pt>
    <dgm:pt modelId="{F1EE2F7C-4089-4FB3-8E1A-CB10B9D06FB0}">
      <dgm:prSet phldrT="[Text]" custT="1"/>
      <dgm:spPr/>
      <dgm:t>
        <a:bodyPr/>
        <a:lstStyle/>
        <a:p>
          <a:r>
            <a:rPr lang="nb-NO" sz="1800" b="1" dirty="0" err="1" smtClean="0"/>
            <a:t>Apoyo</a:t>
          </a:r>
          <a:r>
            <a:rPr lang="nb-NO" sz="1800" b="1" dirty="0" smtClean="0"/>
            <a:t> </a:t>
          </a:r>
          <a:r>
            <a:rPr lang="nb-NO" sz="1800" b="1" dirty="0" err="1" smtClean="0"/>
            <a:t>experto</a:t>
          </a:r>
          <a:r>
            <a:rPr lang="nb-NO" sz="1800" b="1" dirty="0" smtClean="0"/>
            <a:t> en el plan de </a:t>
          </a:r>
          <a:r>
            <a:rPr lang="nb-NO" sz="1800" b="1" dirty="0" err="1" smtClean="0"/>
            <a:t>auditoría</a:t>
          </a:r>
          <a:endParaRPr lang="nb-NO" sz="1800" b="1" dirty="0"/>
        </a:p>
      </dgm:t>
    </dgm:pt>
    <dgm:pt modelId="{F928C7B6-7A99-4203-A450-C885DE1488A4}" type="parTrans" cxnId="{542D908F-EB20-4F2A-A8D2-E7FCC9C419BB}">
      <dgm:prSet/>
      <dgm:spPr/>
      <dgm:t>
        <a:bodyPr/>
        <a:lstStyle/>
        <a:p>
          <a:endParaRPr lang="en-US"/>
        </a:p>
      </dgm:t>
    </dgm:pt>
    <dgm:pt modelId="{04D9F8A5-C967-4D9F-AC58-C7EA8FB74E22}" type="sibTrans" cxnId="{542D908F-EB20-4F2A-A8D2-E7FCC9C419BB}">
      <dgm:prSet/>
      <dgm:spPr/>
      <dgm:t>
        <a:bodyPr/>
        <a:lstStyle/>
        <a:p>
          <a:endParaRPr lang="en-US"/>
        </a:p>
      </dgm:t>
    </dgm:pt>
    <dgm:pt modelId="{0B228CFF-491F-4D55-9900-471B41C18880}">
      <dgm:prSet custT="1"/>
      <dgm:spPr/>
      <dgm:t>
        <a:bodyPr/>
        <a:lstStyle/>
        <a:p>
          <a:r>
            <a:rPr lang="nb-NO" sz="1800" b="1" dirty="0" err="1" smtClean="0"/>
            <a:t>Compromiso</a:t>
          </a:r>
          <a:r>
            <a:rPr lang="nb-NO" sz="1800" b="1" dirty="0" smtClean="0"/>
            <a:t> EFS </a:t>
          </a:r>
          <a:endParaRPr lang="en-US" sz="1800" b="1" dirty="0"/>
        </a:p>
      </dgm:t>
    </dgm:pt>
    <dgm:pt modelId="{36A8247B-CE87-4119-BC76-F917794FFEA4}" type="parTrans" cxnId="{54880882-DDB5-4050-BEB4-89AD1349EAB0}">
      <dgm:prSet/>
      <dgm:spPr/>
      <dgm:t>
        <a:bodyPr/>
        <a:lstStyle/>
        <a:p>
          <a:endParaRPr lang="en-US"/>
        </a:p>
      </dgm:t>
    </dgm:pt>
    <dgm:pt modelId="{FF8559AA-0AD0-4791-9B33-A4356E37E1AC}" type="sibTrans" cxnId="{54880882-DDB5-4050-BEB4-89AD1349EAB0}">
      <dgm:prSet/>
      <dgm:spPr/>
      <dgm:t>
        <a:bodyPr/>
        <a:lstStyle/>
        <a:p>
          <a:endParaRPr lang="en-US"/>
        </a:p>
      </dgm:t>
    </dgm:pt>
    <dgm:pt modelId="{6194497C-62BC-4780-B3BE-2D7707EC2380}">
      <dgm:prSet custT="1"/>
      <dgm:spPr/>
      <dgm:t>
        <a:bodyPr/>
        <a:lstStyle/>
        <a:p>
          <a:r>
            <a:rPr lang="nb-NO" sz="1600" b="1" dirty="0" err="1" smtClean="0"/>
            <a:t>Acuerdo</a:t>
          </a:r>
          <a:r>
            <a:rPr lang="nb-NO" sz="1600" b="1" dirty="0" smtClean="0"/>
            <a:t> con los </a:t>
          </a:r>
          <a:r>
            <a:rPr lang="nb-NO" sz="1600" b="1" dirty="0" err="1" smtClean="0"/>
            <a:t>líderes</a:t>
          </a:r>
          <a:r>
            <a:rPr lang="nb-NO" sz="1600" b="1" dirty="0" smtClean="0"/>
            <a:t> de las EFS</a:t>
          </a:r>
        </a:p>
        <a:p>
          <a:r>
            <a:rPr lang="nb-NO" sz="1600" b="1" dirty="0" err="1" smtClean="0"/>
            <a:t>Roles</a:t>
          </a:r>
          <a:r>
            <a:rPr lang="nb-NO" sz="1600" b="1" dirty="0" smtClean="0"/>
            <a:t> &amp; </a:t>
          </a:r>
          <a:r>
            <a:rPr lang="nb-NO" sz="1600" b="1" dirty="0" err="1" smtClean="0"/>
            <a:t>responsabilidades</a:t>
          </a:r>
          <a:endParaRPr lang="en-US" sz="1600" b="1" dirty="0"/>
        </a:p>
      </dgm:t>
    </dgm:pt>
    <dgm:pt modelId="{2713FEC9-54F6-4556-8A6E-F3155D0A3200}" type="parTrans" cxnId="{33CB04EC-F865-4B1A-9C39-B07590DC5D9C}">
      <dgm:prSet/>
      <dgm:spPr/>
      <dgm:t>
        <a:bodyPr/>
        <a:lstStyle/>
        <a:p>
          <a:endParaRPr lang="en-US"/>
        </a:p>
      </dgm:t>
    </dgm:pt>
    <dgm:pt modelId="{E1B9BE89-D3EB-4829-824F-82EA49CBDF5F}" type="sibTrans" cxnId="{33CB04EC-F865-4B1A-9C39-B07590DC5D9C}">
      <dgm:prSet/>
      <dgm:spPr/>
      <dgm:t>
        <a:bodyPr/>
        <a:lstStyle/>
        <a:p>
          <a:endParaRPr lang="en-US"/>
        </a:p>
      </dgm:t>
    </dgm:pt>
    <dgm:pt modelId="{9BBB0DC5-C18D-45FE-BB76-C88C03726C9D}" type="pres">
      <dgm:prSet presAssocID="{ADB87045-0572-4F19-86FB-E55769D80C9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90B3AA-F54A-464C-A006-749DF6A250FF}" type="pres">
      <dgm:prSet presAssocID="{0B228CFF-491F-4D55-9900-471B41C18880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0477-0954-4ADC-A936-E7E97D465E6E}" type="pres">
      <dgm:prSet presAssocID="{0B228CFF-491F-4D55-9900-471B41C18880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79C2-8D0E-4ED1-9E42-5ED46BDDDCCD}" type="pres">
      <dgm:prSet presAssocID="{B5538CE7-70F5-4B89-8A86-3D923F698BD5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634D-D47F-4B6E-9F7B-2993B1D67A92}" type="pres">
      <dgm:prSet presAssocID="{B5538CE7-70F5-4B89-8A86-3D923F698BD5}" presName="childText2" presStyleLbl="solidAlignAcc1" presStyleIdx="1" presStyleCnt="5" custScaleY="12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40463-B34F-48A1-A79E-8613BE0BFB84}" type="pres">
      <dgm:prSet presAssocID="{F77D1DA5-DB52-413D-B194-61F44C238559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14D6-6504-4845-A4F3-BB64A1B253BD}" type="pres">
      <dgm:prSet presAssocID="{F77D1DA5-DB52-413D-B194-61F44C238559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42217-70AC-498D-AFF5-34936B251C05}" type="pres">
      <dgm:prSet presAssocID="{8502CAD2-E671-45BB-9A12-06C5537595D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04B6A-12AE-44B0-AF88-DED46D9B5A81}" type="pres">
      <dgm:prSet presAssocID="{8502CAD2-E671-45BB-9A12-06C5537595D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EC63-5C53-4676-889E-DBA05008864D}" type="pres">
      <dgm:prSet presAssocID="{A19FF1F9-8938-4811-8A82-8EF0C867895E}" presName="parentText5" presStyleLbl="node1" presStyleIdx="4" presStyleCnt="5" custScaleX="10761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FAEC2-9CAF-4690-8BBB-9D51F0C409C8}" type="pres">
      <dgm:prSet presAssocID="{A19FF1F9-8938-4811-8A82-8EF0C867895E}" presName="childText5" presStyleLbl="solidAlignAcc1" presStyleIdx="4" presStyleCnt="5" custScaleX="114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3EDBE-D0B0-492F-BC10-540EF0AFAA92}" type="presOf" srcId="{83FF476F-3FC3-4CC3-A073-8877F8DA56D6}" destId="{A9C04B6A-12AE-44B0-AF88-DED46D9B5A81}" srcOrd="0" destOrd="0" presId="urn:microsoft.com/office/officeart/2009/3/layout/IncreasingArrowsProcess"/>
    <dgm:cxn modelId="{7F846589-29C2-4467-9E81-1CAA57B70020}" type="presOf" srcId="{5032D9A6-D86F-430C-9BFB-C0C511A1D5E7}" destId="{E2A1634D-D47F-4B6E-9F7B-2993B1D67A92}" srcOrd="0" destOrd="0" presId="urn:microsoft.com/office/officeart/2009/3/layout/IncreasingArrowsProcess"/>
    <dgm:cxn modelId="{BD595989-BDFF-4B50-8E74-44389AA7F540}" srcId="{ADB87045-0572-4F19-86FB-E55769D80C92}" destId="{B5538CE7-70F5-4B89-8A86-3D923F698BD5}" srcOrd="1" destOrd="0" parTransId="{33E0405C-1BA3-4D89-9B65-62681514B38A}" sibTransId="{272703D7-ABA3-4A73-A1F7-333B2689A8BF}"/>
    <dgm:cxn modelId="{D12AEC05-ED3E-4888-8539-304253A500A0}" type="presOf" srcId="{F1EE2F7C-4089-4FB3-8E1A-CB10B9D06FB0}" destId="{DAB014D6-6504-4845-A4F3-BB64A1B253BD}" srcOrd="0" destOrd="1" presId="urn:microsoft.com/office/officeart/2009/3/layout/IncreasingArrowsProcess"/>
    <dgm:cxn modelId="{542D908F-EB20-4F2A-A8D2-E7FCC9C419BB}" srcId="{F77D1DA5-DB52-413D-B194-61F44C238559}" destId="{F1EE2F7C-4089-4FB3-8E1A-CB10B9D06FB0}" srcOrd="1" destOrd="0" parTransId="{F928C7B6-7A99-4203-A450-C885DE1488A4}" sibTransId="{04D9F8A5-C967-4D9F-AC58-C7EA8FB74E22}"/>
    <dgm:cxn modelId="{A64065D0-7EC1-4D11-86F9-85BD200041A3}" type="presOf" srcId="{A19FF1F9-8938-4811-8A82-8EF0C867895E}" destId="{5602EC63-5C53-4676-889E-DBA05008864D}" srcOrd="0" destOrd="0" presId="urn:microsoft.com/office/officeart/2009/3/layout/IncreasingArrowsProcess"/>
    <dgm:cxn modelId="{43E7438E-5FF3-4949-8E32-7D334B4A82CD}" type="presOf" srcId="{55C3EF0C-E6EA-482A-99C1-4916969B5C62}" destId="{DE8FAEC2-9CAF-4690-8BBB-9D51F0C409C8}" srcOrd="0" destOrd="0" presId="urn:microsoft.com/office/officeart/2009/3/layout/IncreasingArrowsProcess"/>
    <dgm:cxn modelId="{AD51DA2F-6279-44BC-A8A9-46B2BFF0C946}" type="presOf" srcId="{6194497C-62BC-4780-B3BE-2D7707EC2380}" destId="{457B0477-0954-4ADC-A936-E7E97D465E6E}" srcOrd="0" destOrd="0" presId="urn:microsoft.com/office/officeart/2009/3/layout/IncreasingArrowsProcess"/>
    <dgm:cxn modelId="{28E57886-C497-49DB-92D1-20114A178494}" srcId="{ADB87045-0572-4F19-86FB-E55769D80C92}" destId="{8502CAD2-E671-45BB-9A12-06C5537595DA}" srcOrd="3" destOrd="0" parTransId="{6F9F2BD4-BFC0-4566-8454-8CF0F335F63C}" sibTransId="{366F07C2-6D05-4014-BC8E-5E3430B36755}"/>
    <dgm:cxn modelId="{28608EEF-4F88-4CF2-9648-497D710FEFB7}" srcId="{ADB87045-0572-4F19-86FB-E55769D80C92}" destId="{A19FF1F9-8938-4811-8A82-8EF0C867895E}" srcOrd="4" destOrd="0" parTransId="{48EF86F4-5689-4345-A16D-ED044EB638B7}" sibTransId="{8B29C17F-B4E6-4F28-8059-92FEBA03A4B3}"/>
    <dgm:cxn modelId="{5A573419-C925-4A96-89E8-937C857F7FD4}" srcId="{ADB87045-0572-4F19-86FB-E55769D80C92}" destId="{F77D1DA5-DB52-413D-B194-61F44C238559}" srcOrd="2" destOrd="0" parTransId="{9058E4DB-9219-45D9-8D6A-7F83C67E0036}" sibTransId="{9EBDBF98-128E-4F7E-9EDA-F20DC6FE0B78}"/>
    <dgm:cxn modelId="{4354EC08-A261-4F2E-A465-A519871028FC}" srcId="{B5538CE7-70F5-4B89-8A86-3D923F698BD5}" destId="{5032D9A6-D86F-430C-9BFB-C0C511A1D5E7}" srcOrd="0" destOrd="0" parTransId="{9FA84D0D-CC0A-4372-8484-37D5588588AF}" sibTransId="{15C9F11E-D9F1-4F1F-8E78-0866A0B3865B}"/>
    <dgm:cxn modelId="{DB7699C1-EFC2-47AE-9335-6358FC0FEDC0}" srcId="{B5538CE7-70F5-4B89-8A86-3D923F698BD5}" destId="{C8F1B7EB-E637-4B54-8A97-7D4DC1DF0E5E}" srcOrd="1" destOrd="0" parTransId="{D1DFBEF4-B326-4FE9-86F0-1920784F32BD}" sibTransId="{8982C368-65B7-4A11-9C2F-2FD2EE7F79A7}"/>
    <dgm:cxn modelId="{6290D591-8F9B-487D-91D9-D4659C47D89E}" srcId="{A19FF1F9-8938-4811-8A82-8EF0C867895E}" destId="{55C3EF0C-E6EA-482A-99C1-4916969B5C62}" srcOrd="0" destOrd="0" parTransId="{53F2B3B4-2EEC-4524-BC7E-C49813CC66B9}" sibTransId="{CE3A0F76-5C01-4EF3-9B80-A2EB9CBED51B}"/>
    <dgm:cxn modelId="{34C5F28B-F5DE-403A-B602-77AF35584C45}" type="presOf" srcId="{B9F45E41-FD31-4C63-A3E7-2C98D5EFE37D}" destId="{DAB014D6-6504-4845-A4F3-BB64A1B253BD}" srcOrd="0" destOrd="0" presId="urn:microsoft.com/office/officeart/2009/3/layout/IncreasingArrowsProcess"/>
    <dgm:cxn modelId="{111266FD-6733-4254-91F6-EE00AB4B71F4}" type="presOf" srcId="{0B228CFF-491F-4D55-9900-471B41C18880}" destId="{3190B3AA-F54A-464C-A006-749DF6A250FF}" srcOrd="0" destOrd="0" presId="urn:microsoft.com/office/officeart/2009/3/layout/IncreasingArrowsProcess"/>
    <dgm:cxn modelId="{6C8459C6-C639-467E-9B5A-ECECBCDA5E2C}" type="presOf" srcId="{ADB87045-0572-4F19-86FB-E55769D80C92}" destId="{9BBB0DC5-C18D-45FE-BB76-C88C03726C9D}" srcOrd="0" destOrd="0" presId="urn:microsoft.com/office/officeart/2009/3/layout/IncreasingArrowsProcess"/>
    <dgm:cxn modelId="{54880882-DDB5-4050-BEB4-89AD1349EAB0}" srcId="{ADB87045-0572-4F19-86FB-E55769D80C92}" destId="{0B228CFF-491F-4D55-9900-471B41C18880}" srcOrd="0" destOrd="0" parTransId="{36A8247B-CE87-4119-BC76-F917794FFEA4}" sibTransId="{FF8559AA-0AD0-4791-9B33-A4356E37E1AC}"/>
    <dgm:cxn modelId="{9479C357-53DB-4379-9C50-4E3CE41CD297}" type="presOf" srcId="{F77D1DA5-DB52-413D-B194-61F44C238559}" destId="{62540463-B34F-48A1-A79E-8613BE0BFB84}" srcOrd="0" destOrd="0" presId="urn:microsoft.com/office/officeart/2009/3/layout/IncreasingArrowsProcess"/>
    <dgm:cxn modelId="{33CB04EC-F865-4B1A-9C39-B07590DC5D9C}" srcId="{0B228CFF-491F-4D55-9900-471B41C18880}" destId="{6194497C-62BC-4780-B3BE-2D7707EC2380}" srcOrd="0" destOrd="0" parTransId="{2713FEC9-54F6-4556-8A6E-F3155D0A3200}" sibTransId="{E1B9BE89-D3EB-4829-824F-82EA49CBDF5F}"/>
    <dgm:cxn modelId="{CFB45A75-4357-409F-93EF-142C3BDCFF32}" srcId="{F77D1DA5-DB52-413D-B194-61F44C238559}" destId="{B9F45E41-FD31-4C63-A3E7-2C98D5EFE37D}" srcOrd="0" destOrd="0" parTransId="{8DF0F5A6-1B50-4616-BBA8-9AE1157BAFB0}" sibTransId="{9EDC5839-3F28-428F-BFB3-B5723B59769A}"/>
    <dgm:cxn modelId="{A7566ED8-0C7A-4478-A0E9-B30869B359F5}" type="presOf" srcId="{B5538CE7-70F5-4B89-8A86-3D923F698BD5}" destId="{595379C2-8D0E-4ED1-9E42-5ED46BDDDCCD}" srcOrd="0" destOrd="0" presId="urn:microsoft.com/office/officeart/2009/3/layout/IncreasingArrowsProcess"/>
    <dgm:cxn modelId="{10388E5F-3648-49F1-BA48-C0CA0E1FDAC3}" type="presOf" srcId="{8502CAD2-E671-45BB-9A12-06C5537595DA}" destId="{93042217-70AC-498D-AFF5-34936B251C05}" srcOrd="0" destOrd="0" presId="urn:microsoft.com/office/officeart/2009/3/layout/IncreasingArrowsProcess"/>
    <dgm:cxn modelId="{484B499D-9233-4E1F-9A93-90A98A546CB5}" type="presOf" srcId="{C8F1B7EB-E637-4B54-8A97-7D4DC1DF0E5E}" destId="{E2A1634D-D47F-4B6E-9F7B-2993B1D67A92}" srcOrd="0" destOrd="1" presId="urn:microsoft.com/office/officeart/2009/3/layout/IncreasingArrowsProcess"/>
    <dgm:cxn modelId="{10942F0D-5DE4-4F5D-B31C-65926F10A364}" srcId="{8502CAD2-E671-45BB-9A12-06C5537595DA}" destId="{83FF476F-3FC3-4CC3-A073-8877F8DA56D6}" srcOrd="0" destOrd="0" parTransId="{B960CD68-B728-48EA-AD14-892BEB2CD1A9}" sibTransId="{D14951DF-0681-4F9F-A0D9-1B2C0D38E2EA}"/>
    <dgm:cxn modelId="{9CA343B3-8AD4-424A-8741-6885765BC818}" type="presParOf" srcId="{9BBB0DC5-C18D-45FE-BB76-C88C03726C9D}" destId="{3190B3AA-F54A-464C-A006-749DF6A250FF}" srcOrd="0" destOrd="0" presId="urn:microsoft.com/office/officeart/2009/3/layout/IncreasingArrowsProcess"/>
    <dgm:cxn modelId="{A0434D86-610F-4E6D-9F60-235438365916}" type="presParOf" srcId="{9BBB0DC5-C18D-45FE-BB76-C88C03726C9D}" destId="{457B0477-0954-4ADC-A936-E7E97D465E6E}" srcOrd="1" destOrd="0" presId="urn:microsoft.com/office/officeart/2009/3/layout/IncreasingArrowsProcess"/>
    <dgm:cxn modelId="{EE28AF53-BA8A-4736-B648-CDB205B2B7C5}" type="presParOf" srcId="{9BBB0DC5-C18D-45FE-BB76-C88C03726C9D}" destId="{595379C2-8D0E-4ED1-9E42-5ED46BDDDCCD}" srcOrd="2" destOrd="0" presId="urn:microsoft.com/office/officeart/2009/3/layout/IncreasingArrowsProcess"/>
    <dgm:cxn modelId="{07B3429A-702E-4043-BD1F-FDFF1C12DE1C}" type="presParOf" srcId="{9BBB0DC5-C18D-45FE-BB76-C88C03726C9D}" destId="{E2A1634D-D47F-4B6E-9F7B-2993B1D67A92}" srcOrd="3" destOrd="0" presId="urn:microsoft.com/office/officeart/2009/3/layout/IncreasingArrowsProcess"/>
    <dgm:cxn modelId="{10AECE24-8DB5-46F1-98ED-F03F6FE9F24D}" type="presParOf" srcId="{9BBB0DC5-C18D-45FE-BB76-C88C03726C9D}" destId="{62540463-B34F-48A1-A79E-8613BE0BFB84}" srcOrd="4" destOrd="0" presId="urn:microsoft.com/office/officeart/2009/3/layout/IncreasingArrowsProcess"/>
    <dgm:cxn modelId="{5C3192B8-944B-4918-A89A-DE6EACA427F3}" type="presParOf" srcId="{9BBB0DC5-C18D-45FE-BB76-C88C03726C9D}" destId="{DAB014D6-6504-4845-A4F3-BB64A1B253BD}" srcOrd="5" destOrd="0" presId="urn:microsoft.com/office/officeart/2009/3/layout/IncreasingArrowsProcess"/>
    <dgm:cxn modelId="{5268AB2A-6C2C-469B-B04B-77AAB174CC33}" type="presParOf" srcId="{9BBB0DC5-C18D-45FE-BB76-C88C03726C9D}" destId="{93042217-70AC-498D-AFF5-34936B251C05}" srcOrd="6" destOrd="0" presId="urn:microsoft.com/office/officeart/2009/3/layout/IncreasingArrowsProcess"/>
    <dgm:cxn modelId="{F095B95B-8CF6-469C-8F32-37BF333337D6}" type="presParOf" srcId="{9BBB0DC5-C18D-45FE-BB76-C88C03726C9D}" destId="{A9C04B6A-12AE-44B0-AF88-DED46D9B5A81}" srcOrd="7" destOrd="0" presId="urn:microsoft.com/office/officeart/2009/3/layout/IncreasingArrowsProcess"/>
    <dgm:cxn modelId="{438CD9FB-57A7-4437-871B-6E108A34D1BE}" type="presParOf" srcId="{9BBB0DC5-C18D-45FE-BB76-C88C03726C9D}" destId="{5602EC63-5C53-4676-889E-DBA05008864D}" srcOrd="8" destOrd="0" presId="urn:microsoft.com/office/officeart/2009/3/layout/IncreasingArrowsProcess"/>
    <dgm:cxn modelId="{41CB3D3F-5F4C-4070-8026-370D2250E921}" type="presParOf" srcId="{9BBB0DC5-C18D-45FE-BB76-C88C03726C9D}" destId="{DE8FAEC2-9CAF-4690-8BBB-9D51F0C409C8}" srcOrd="9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C5B68-F679-430F-8906-6D47BB3D8234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B6F5AA-20BF-42FE-99E8-14D7DDDF851D}">
      <dgm:prSet phldrT="[Text]"/>
      <dgm:spPr/>
      <dgm:t>
        <a:bodyPr/>
        <a:lstStyle/>
        <a:p>
          <a:r>
            <a:rPr lang="nb-NO" b="1" dirty="0" err="1" smtClean="0"/>
            <a:t>Revisión</a:t>
          </a:r>
          <a:r>
            <a:rPr lang="nb-NO" b="1" dirty="0" smtClean="0"/>
            <a:t> &amp; </a:t>
          </a:r>
          <a:r>
            <a:rPr lang="nb-NO" b="1" dirty="0" err="1" smtClean="0"/>
            <a:t>Mantenimiento</a:t>
          </a:r>
          <a:r>
            <a:rPr lang="nb-NO" b="1" dirty="0" smtClean="0"/>
            <a:t> de </a:t>
          </a:r>
          <a:r>
            <a:rPr lang="nb-NO" b="1" dirty="0" err="1" smtClean="0"/>
            <a:t>Productos</a:t>
          </a:r>
          <a:r>
            <a:rPr lang="nb-NO" b="1" dirty="0" smtClean="0"/>
            <a:t> 3i</a:t>
          </a:r>
          <a:endParaRPr lang="en-US" b="1" dirty="0"/>
        </a:p>
      </dgm:t>
    </dgm:pt>
    <dgm:pt modelId="{3E3E8058-67FA-4D00-8AB0-D141D3FB8C81}" type="parTrans" cxnId="{B48B42E9-A3E3-420B-811E-74E5784F49D9}">
      <dgm:prSet/>
      <dgm:spPr/>
      <dgm:t>
        <a:bodyPr/>
        <a:lstStyle/>
        <a:p>
          <a:endParaRPr lang="en-US" b="1"/>
        </a:p>
      </dgm:t>
    </dgm:pt>
    <dgm:pt modelId="{BF2C83F4-0EDE-4DC1-BA7B-7476059E36D2}" type="sibTrans" cxnId="{B48B42E9-A3E3-420B-811E-74E5784F49D9}">
      <dgm:prSet/>
      <dgm:spPr/>
      <dgm:t>
        <a:bodyPr/>
        <a:lstStyle/>
        <a:p>
          <a:endParaRPr lang="en-US" b="1"/>
        </a:p>
      </dgm:t>
    </dgm:pt>
    <dgm:pt modelId="{7F74425A-2832-46AE-8F95-B3EB4327CB7F}">
      <dgm:prSet phldrT="[Text]"/>
      <dgm:spPr/>
      <dgm:t>
        <a:bodyPr/>
        <a:lstStyle/>
        <a:p>
          <a:r>
            <a:rPr lang="nb-NO" b="1" dirty="0" err="1" smtClean="0"/>
            <a:t>Fortalecimiento</a:t>
          </a:r>
          <a:r>
            <a:rPr lang="nb-NO" b="1" dirty="0" smtClean="0"/>
            <a:t> de los </a:t>
          </a:r>
          <a:r>
            <a:rPr lang="nb-NO" b="1" dirty="0" err="1" smtClean="0"/>
            <a:t>Programas</a:t>
          </a:r>
          <a:r>
            <a:rPr lang="nb-NO" b="1" dirty="0" smtClean="0"/>
            <a:t> de </a:t>
          </a:r>
          <a:r>
            <a:rPr lang="nb-NO" b="1" dirty="0" err="1" smtClean="0"/>
            <a:t>Certificación</a:t>
          </a:r>
          <a:r>
            <a:rPr lang="nb-NO" b="1" dirty="0" smtClean="0"/>
            <a:t> de la IDI</a:t>
          </a:r>
          <a:endParaRPr lang="en-US" b="1" dirty="0"/>
        </a:p>
      </dgm:t>
    </dgm:pt>
    <dgm:pt modelId="{9C0EB019-0D11-46EB-9103-B9E501F49EB4}" type="parTrans" cxnId="{275D3D1C-C40F-4AB3-88CB-660E6BE1ECF2}">
      <dgm:prSet/>
      <dgm:spPr/>
      <dgm:t>
        <a:bodyPr/>
        <a:lstStyle/>
        <a:p>
          <a:endParaRPr lang="en-US" b="1"/>
        </a:p>
      </dgm:t>
    </dgm:pt>
    <dgm:pt modelId="{2DB1DF37-488F-4E98-B998-91A4C7CB8EA4}" type="sibTrans" cxnId="{275D3D1C-C40F-4AB3-88CB-660E6BE1ECF2}">
      <dgm:prSet/>
      <dgm:spPr/>
      <dgm:t>
        <a:bodyPr/>
        <a:lstStyle/>
        <a:p>
          <a:endParaRPr lang="en-US" b="1"/>
        </a:p>
      </dgm:t>
    </dgm:pt>
    <dgm:pt modelId="{83993D33-187D-44E9-A696-51DF79F48696}">
      <dgm:prSet phldrT="[Text]"/>
      <dgm:spPr/>
      <dgm:t>
        <a:bodyPr/>
        <a:lstStyle/>
        <a:p>
          <a:r>
            <a:rPr lang="nb-NO" b="1" dirty="0" err="1" smtClean="0"/>
            <a:t>Participar</a:t>
          </a:r>
          <a:r>
            <a:rPr lang="nb-NO" b="1" dirty="0" smtClean="0"/>
            <a:t> en la </a:t>
          </a:r>
          <a:r>
            <a:rPr lang="nb-NO" b="1" dirty="0" err="1" smtClean="0"/>
            <a:t>Certificación</a:t>
          </a:r>
          <a:r>
            <a:rPr lang="nb-NO" b="1" dirty="0" smtClean="0"/>
            <a:t> para Auditores en la INTOSAI</a:t>
          </a:r>
          <a:endParaRPr lang="en-US" b="1" dirty="0"/>
        </a:p>
      </dgm:t>
    </dgm:pt>
    <dgm:pt modelId="{95FE358F-C602-4F4F-925A-92D4FA5FB001}" type="parTrans" cxnId="{6D4105CB-76FB-46BA-B1B3-FB49C4C83B00}">
      <dgm:prSet/>
      <dgm:spPr/>
      <dgm:t>
        <a:bodyPr/>
        <a:lstStyle/>
        <a:p>
          <a:endParaRPr lang="en-US" b="1"/>
        </a:p>
      </dgm:t>
    </dgm:pt>
    <dgm:pt modelId="{2BD22BC2-A31D-4FF1-8C03-DC2BEF917880}" type="sibTrans" cxnId="{6D4105CB-76FB-46BA-B1B3-FB49C4C83B00}">
      <dgm:prSet/>
      <dgm:spPr/>
      <dgm:t>
        <a:bodyPr/>
        <a:lstStyle/>
        <a:p>
          <a:endParaRPr lang="en-US" b="1"/>
        </a:p>
      </dgm:t>
    </dgm:pt>
    <dgm:pt modelId="{ADEDB3F0-1B65-4F1B-81E9-3DC6B2261F74}">
      <dgm:prSet/>
      <dgm:spPr/>
      <dgm:t>
        <a:bodyPr/>
        <a:lstStyle/>
        <a:p>
          <a:r>
            <a:rPr lang="nb-NO" b="1" dirty="0" err="1" smtClean="0"/>
            <a:t>Programa</a:t>
          </a:r>
          <a:r>
            <a:rPr lang="nb-NO" b="1" dirty="0" smtClean="0"/>
            <a:t> de </a:t>
          </a:r>
          <a:r>
            <a:rPr lang="nb-NO" b="1" dirty="0" err="1" smtClean="0"/>
            <a:t>Aseguramiento</a:t>
          </a:r>
          <a:r>
            <a:rPr lang="nb-NO" b="1" dirty="0" smtClean="0"/>
            <a:t> de la </a:t>
          </a:r>
          <a:r>
            <a:rPr lang="nb-NO" b="1" dirty="0" err="1" smtClean="0"/>
            <a:t>Calidad</a:t>
          </a:r>
          <a:endParaRPr lang="en-US" b="1" dirty="0"/>
        </a:p>
      </dgm:t>
    </dgm:pt>
    <dgm:pt modelId="{25DD5DD4-DE2C-42A4-96B7-ABBFF16F6193}" type="parTrans" cxnId="{A9B054C5-D3ED-4AEA-8D1E-704A63F1B6B6}">
      <dgm:prSet/>
      <dgm:spPr/>
      <dgm:t>
        <a:bodyPr/>
        <a:lstStyle/>
        <a:p>
          <a:endParaRPr lang="en-US" b="1"/>
        </a:p>
      </dgm:t>
    </dgm:pt>
    <dgm:pt modelId="{36ABF7C5-CF63-42B6-A45A-B4228F18DB54}" type="sibTrans" cxnId="{A9B054C5-D3ED-4AEA-8D1E-704A63F1B6B6}">
      <dgm:prSet/>
      <dgm:spPr/>
      <dgm:t>
        <a:bodyPr/>
        <a:lstStyle/>
        <a:p>
          <a:endParaRPr lang="en-US" b="1"/>
        </a:p>
      </dgm:t>
    </dgm:pt>
    <dgm:pt modelId="{C195C7CC-3C37-4592-A787-90A8A6C9DF6F}">
      <dgm:prSet/>
      <dgm:spPr/>
      <dgm:t>
        <a:bodyPr/>
        <a:lstStyle/>
        <a:p>
          <a:r>
            <a:rPr lang="nb-NO" b="1" dirty="0" err="1" smtClean="0"/>
            <a:t>Auditorías</a:t>
          </a:r>
          <a:r>
            <a:rPr lang="nb-NO" b="1" dirty="0" smtClean="0"/>
            <a:t> </a:t>
          </a:r>
          <a:r>
            <a:rPr lang="nb-NO" b="1" dirty="0" err="1" smtClean="0"/>
            <a:t>Cooperativas</a:t>
          </a:r>
          <a:r>
            <a:rPr lang="nb-NO" b="1" dirty="0" smtClean="0"/>
            <a:t> 3i </a:t>
          </a:r>
          <a:endParaRPr lang="en-US" b="1" dirty="0"/>
        </a:p>
      </dgm:t>
    </dgm:pt>
    <dgm:pt modelId="{A98D6672-88C1-45E5-AA54-F08C597FB31C}" type="parTrans" cxnId="{8EAC547D-6121-4E18-9230-2971D367E2D0}">
      <dgm:prSet/>
      <dgm:spPr/>
      <dgm:t>
        <a:bodyPr/>
        <a:lstStyle/>
        <a:p>
          <a:endParaRPr lang="en-US" b="1"/>
        </a:p>
      </dgm:t>
    </dgm:pt>
    <dgm:pt modelId="{144720CE-BFCE-437E-B138-52515DB8B9E9}" type="sibTrans" cxnId="{8EAC547D-6121-4E18-9230-2971D367E2D0}">
      <dgm:prSet/>
      <dgm:spPr/>
      <dgm:t>
        <a:bodyPr/>
        <a:lstStyle/>
        <a:p>
          <a:endParaRPr lang="en-US" b="1"/>
        </a:p>
      </dgm:t>
    </dgm:pt>
    <dgm:pt modelId="{EAAF7595-D4E2-4F46-BEC4-B512192B09E7}">
      <dgm:prSet/>
      <dgm:spPr/>
      <dgm:t>
        <a:bodyPr/>
        <a:lstStyle/>
        <a:p>
          <a:r>
            <a:rPr lang="nb-NO" b="1" dirty="0" err="1" smtClean="0"/>
            <a:t>Comunidad</a:t>
          </a:r>
          <a:r>
            <a:rPr lang="nb-NO" b="1" dirty="0" smtClean="0"/>
            <a:t> de </a:t>
          </a:r>
          <a:r>
            <a:rPr lang="nb-NO" b="1" dirty="0" err="1" smtClean="0"/>
            <a:t>Práctica</a:t>
          </a:r>
          <a:r>
            <a:rPr lang="nb-NO" b="1" dirty="0" smtClean="0"/>
            <a:t> del 3i</a:t>
          </a:r>
          <a:endParaRPr lang="en-US" b="1" dirty="0"/>
        </a:p>
      </dgm:t>
    </dgm:pt>
    <dgm:pt modelId="{91045EAC-2BBD-4A7B-B935-4C50A8B4D710}" type="parTrans" cxnId="{41D1252D-DCCB-45A3-B79B-634533C2A911}">
      <dgm:prSet/>
      <dgm:spPr/>
      <dgm:t>
        <a:bodyPr/>
        <a:lstStyle/>
        <a:p>
          <a:endParaRPr lang="en-US" b="1"/>
        </a:p>
      </dgm:t>
    </dgm:pt>
    <dgm:pt modelId="{11E57BA8-A16A-4D53-A748-4F8F90DE9A69}" type="sibTrans" cxnId="{41D1252D-DCCB-45A3-B79B-634533C2A911}">
      <dgm:prSet/>
      <dgm:spPr/>
      <dgm:t>
        <a:bodyPr/>
        <a:lstStyle/>
        <a:p>
          <a:endParaRPr lang="en-US" b="1"/>
        </a:p>
      </dgm:t>
    </dgm:pt>
    <dgm:pt modelId="{9F997CA9-67FB-4183-BFF4-A5A53F939476}">
      <dgm:prSet/>
      <dgm:spPr/>
      <dgm:t>
        <a:bodyPr/>
        <a:lstStyle/>
        <a:p>
          <a:r>
            <a:rPr lang="nb-NO" b="1" dirty="0" err="1" smtClean="0"/>
            <a:t>Apoyo</a:t>
          </a:r>
          <a:r>
            <a:rPr lang="nb-NO" b="1" dirty="0" smtClean="0"/>
            <a:t> para </a:t>
          </a:r>
          <a:r>
            <a:rPr lang="nb-NO" b="1" dirty="0" err="1" smtClean="0"/>
            <a:t>implementación</a:t>
          </a:r>
          <a:r>
            <a:rPr lang="nb-NO" b="1" dirty="0" smtClean="0"/>
            <a:t> a </a:t>
          </a:r>
          <a:r>
            <a:rPr lang="nb-NO" b="1" dirty="0" err="1" smtClean="0"/>
            <a:t>nivel</a:t>
          </a:r>
          <a:r>
            <a:rPr lang="nb-NO" b="1" dirty="0" smtClean="0"/>
            <a:t> de la EFS</a:t>
          </a:r>
          <a:endParaRPr lang="en-US" b="1" dirty="0"/>
        </a:p>
      </dgm:t>
    </dgm:pt>
    <dgm:pt modelId="{4B549440-6ED8-4818-8D69-4F654303EF1A}" type="parTrans" cxnId="{F10C9D48-4E1F-4333-A826-3B70482BB6F2}">
      <dgm:prSet/>
      <dgm:spPr/>
      <dgm:t>
        <a:bodyPr/>
        <a:lstStyle/>
        <a:p>
          <a:endParaRPr lang="en-US" b="1"/>
        </a:p>
      </dgm:t>
    </dgm:pt>
    <dgm:pt modelId="{34899ABE-2B43-4551-9234-479C3228E99D}" type="sibTrans" cxnId="{F10C9D48-4E1F-4333-A826-3B70482BB6F2}">
      <dgm:prSet/>
      <dgm:spPr/>
      <dgm:t>
        <a:bodyPr/>
        <a:lstStyle/>
        <a:p>
          <a:endParaRPr lang="en-US" b="1"/>
        </a:p>
      </dgm:t>
    </dgm:pt>
    <dgm:pt modelId="{F2E0E203-A054-43D9-A48C-9164367990DB}" type="pres">
      <dgm:prSet presAssocID="{C44C5B68-F679-430F-8906-6D47BB3D8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495EC-C6FB-43F5-9CB4-84C7E078FD7C}" type="pres">
      <dgm:prSet presAssocID="{4FB6F5AA-20BF-42FE-99E8-14D7DDDF851D}" presName="composite" presStyleCnt="0"/>
      <dgm:spPr/>
    </dgm:pt>
    <dgm:pt modelId="{4D911638-1ACC-4A4F-A568-62DB835A9495}" type="pres">
      <dgm:prSet presAssocID="{4FB6F5AA-20BF-42FE-99E8-14D7DDDF851D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6504A-18D8-4AF8-AB1E-6B14ED24F47F}" type="pres">
      <dgm:prSet presAssocID="{4FB6F5AA-20BF-42FE-99E8-14D7DDDF851D}" presName="rect2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1389E0-2941-4A60-AB65-52139421E1E2}" type="pres">
      <dgm:prSet presAssocID="{BF2C83F4-0EDE-4DC1-BA7B-7476059E36D2}" presName="sibTrans" presStyleCnt="0"/>
      <dgm:spPr/>
    </dgm:pt>
    <dgm:pt modelId="{50703941-FE77-4026-9246-F34A651CCE04}" type="pres">
      <dgm:prSet presAssocID="{7F74425A-2832-46AE-8F95-B3EB4327CB7F}" presName="composite" presStyleCnt="0"/>
      <dgm:spPr/>
    </dgm:pt>
    <dgm:pt modelId="{F9025977-6EAF-4892-8253-758018117D6B}" type="pres">
      <dgm:prSet presAssocID="{7F74425A-2832-46AE-8F95-B3EB4327CB7F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90280-0A23-4A31-BEAD-71F88CC49F28}" type="pres">
      <dgm:prSet presAssocID="{7F74425A-2832-46AE-8F95-B3EB4327CB7F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4C34FC-7DDB-49BE-B9B2-618F3F1D2CFA}" type="pres">
      <dgm:prSet presAssocID="{2DB1DF37-488F-4E98-B998-91A4C7CB8EA4}" presName="sibTrans" presStyleCnt="0"/>
      <dgm:spPr/>
    </dgm:pt>
    <dgm:pt modelId="{DFBEEF74-7E07-4FB1-892B-D0F131891C1D}" type="pres">
      <dgm:prSet presAssocID="{83993D33-187D-44E9-A696-51DF79F48696}" presName="composite" presStyleCnt="0"/>
      <dgm:spPr/>
    </dgm:pt>
    <dgm:pt modelId="{5F35D1FA-1C7F-4EAD-9999-A8F2AB06076D}" type="pres">
      <dgm:prSet presAssocID="{83993D33-187D-44E9-A696-51DF79F48696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E5EC1-FCBD-4BEF-8111-73C5EC7B16DC}" type="pres">
      <dgm:prSet presAssocID="{83993D33-187D-44E9-A696-51DF79F48696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4C32BC-0C13-4805-901C-0BCAC35EC888}" type="pres">
      <dgm:prSet presAssocID="{2BD22BC2-A31D-4FF1-8C03-DC2BEF917880}" presName="sibTrans" presStyleCnt="0"/>
      <dgm:spPr/>
    </dgm:pt>
    <dgm:pt modelId="{A7865C95-C3A9-4521-913F-450D9274CB3D}" type="pres">
      <dgm:prSet presAssocID="{ADEDB3F0-1B65-4F1B-81E9-3DC6B2261F74}" presName="composite" presStyleCnt="0"/>
      <dgm:spPr/>
    </dgm:pt>
    <dgm:pt modelId="{5C26924C-A8C6-403F-A303-BBDB314E5C05}" type="pres">
      <dgm:prSet presAssocID="{ADEDB3F0-1B65-4F1B-81E9-3DC6B2261F74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06606-312E-495B-8B64-E1AA522B1F17}" type="pres">
      <dgm:prSet presAssocID="{ADEDB3F0-1B65-4F1B-81E9-3DC6B2261F74}" presName="rect2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FA4614-55B1-4146-BD95-D359334B440F}" type="pres">
      <dgm:prSet presAssocID="{36ABF7C5-CF63-42B6-A45A-B4228F18DB54}" presName="sibTrans" presStyleCnt="0"/>
      <dgm:spPr/>
    </dgm:pt>
    <dgm:pt modelId="{11E73614-0B2B-4560-A9D0-EEC9FA7845BE}" type="pres">
      <dgm:prSet presAssocID="{C195C7CC-3C37-4592-A787-90A8A6C9DF6F}" presName="composite" presStyleCnt="0"/>
      <dgm:spPr/>
    </dgm:pt>
    <dgm:pt modelId="{C05B71ED-CF18-45B2-9B29-C9E09456EADA}" type="pres">
      <dgm:prSet presAssocID="{C195C7CC-3C37-4592-A787-90A8A6C9DF6F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DD75A-9C84-4C94-8D42-D251C0663F38}" type="pres">
      <dgm:prSet presAssocID="{C195C7CC-3C37-4592-A787-90A8A6C9DF6F}" presName="rect2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19E86A4-32C9-46D7-AFF7-1307664C87FC}" type="pres">
      <dgm:prSet presAssocID="{144720CE-BFCE-437E-B138-52515DB8B9E9}" presName="sibTrans" presStyleCnt="0"/>
      <dgm:spPr/>
    </dgm:pt>
    <dgm:pt modelId="{B308B2BD-78C5-4524-BAAD-582F369308CD}" type="pres">
      <dgm:prSet presAssocID="{EAAF7595-D4E2-4F46-BEC4-B512192B09E7}" presName="composite" presStyleCnt="0"/>
      <dgm:spPr/>
    </dgm:pt>
    <dgm:pt modelId="{BBE01B3E-B394-488F-A11A-B3A1E1EA98D3}" type="pres">
      <dgm:prSet presAssocID="{EAAF7595-D4E2-4F46-BEC4-B512192B09E7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3BF8B-7B1F-4CC1-B7B6-14FF5373D407}" type="pres">
      <dgm:prSet presAssocID="{EAAF7595-D4E2-4F46-BEC4-B512192B09E7}" presName="rect2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F90F350-D360-455E-854B-261616BFF99D}" type="pres">
      <dgm:prSet presAssocID="{11E57BA8-A16A-4D53-A748-4F8F90DE9A69}" presName="sibTrans" presStyleCnt="0"/>
      <dgm:spPr/>
    </dgm:pt>
    <dgm:pt modelId="{8F331584-0D84-4126-86BD-841B90EDE7AA}" type="pres">
      <dgm:prSet presAssocID="{9F997CA9-67FB-4183-BFF4-A5A53F939476}" presName="composite" presStyleCnt="0"/>
      <dgm:spPr/>
    </dgm:pt>
    <dgm:pt modelId="{5904AF31-B91D-4DBA-B7C6-12C6645E574B}" type="pres">
      <dgm:prSet presAssocID="{9F997CA9-67FB-4183-BFF4-A5A53F939476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214F0-600A-4A1E-AAF9-503EC0A2303A}" type="pres">
      <dgm:prSet presAssocID="{9F997CA9-67FB-4183-BFF4-A5A53F939476}" presName="rect2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A4CB0D2C-40C8-48D5-ACB6-485395D71D1C}" type="presOf" srcId="{C44C5B68-F679-430F-8906-6D47BB3D8234}" destId="{F2E0E203-A054-43D9-A48C-9164367990DB}" srcOrd="0" destOrd="0" presId="urn:microsoft.com/office/officeart/2008/layout/PictureStrips"/>
    <dgm:cxn modelId="{275D3D1C-C40F-4AB3-88CB-660E6BE1ECF2}" srcId="{C44C5B68-F679-430F-8906-6D47BB3D8234}" destId="{7F74425A-2832-46AE-8F95-B3EB4327CB7F}" srcOrd="1" destOrd="0" parTransId="{9C0EB019-0D11-46EB-9103-B9E501F49EB4}" sibTransId="{2DB1DF37-488F-4E98-B998-91A4C7CB8EA4}"/>
    <dgm:cxn modelId="{DEFF0BA7-A817-4A7A-8AB3-1CF3880D8A58}" type="presOf" srcId="{83993D33-187D-44E9-A696-51DF79F48696}" destId="{5F35D1FA-1C7F-4EAD-9999-A8F2AB06076D}" srcOrd="0" destOrd="0" presId="urn:microsoft.com/office/officeart/2008/layout/PictureStrips"/>
    <dgm:cxn modelId="{A9B054C5-D3ED-4AEA-8D1E-704A63F1B6B6}" srcId="{C44C5B68-F679-430F-8906-6D47BB3D8234}" destId="{ADEDB3F0-1B65-4F1B-81E9-3DC6B2261F74}" srcOrd="3" destOrd="0" parTransId="{25DD5DD4-DE2C-42A4-96B7-ABBFF16F6193}" sibTransId="{36ABF7C5-CF63-42B6-A45A-B4228F18DB54}"/>
    <dgm:cxn modelId="{B48B42E9-A3E3-420B-811E-74E5784F49D9}" srcId="{C44C5B68-F679-430F-8906-6D47BB3D8234}" destId="{4FB6F5AA-20BF-42FE-99E8-14D7DDDF851D}" srcOrd="0" destOrd="0" parTransId="{3E3E8058-67FA-4D00-8AB0-D141D3FB8C81}" sibTransId="{BF2C83F4-0EDE-4DC1-BA7B-7476059E36D2}"/>
    <dgm:cxn modelId="{2CD156F8-034E-4F01-A66D-6ED20E081652}" type="presOf" srcId="{4FB6F5AA-20BF-42FE-99E8-14D7DDDF851D}" destId="{4D911638-1ACC-4A4F-A568-62DB835A9495}" srcOrd="0" destOrd="0" presId="urn:microsoft.com/office/officeart/2008/layout/PictureStrips"/>
    <dgm:cxn modelId="{13BE3EA0-6690-42A8-93B6-109D27CACEBF}" type="presOf" srcId="{9F997CA9-67FB-4183-BFF4-A5A53F939476}" destId="{5904AF31-B91D-4DBA-B7C6-12C6645E574B}" srcOrd="0" destOrd="0" presId="urn:microsoft.com/office/officeart/2008/layout/PictureStrips"/>
    <dgm:cxn modelId="{20F2F197-C45C-4874-9FE4-9E84D132CAED}" type="presOf" srcId="{C195C7CC-3C37-4592-A787-90A8A6C9DF6F}" destId="{C05B71ED-CF18-45B2-9B29-C9E09456EADA}" srcOrd="0" destOrd="0" presId="urn:microsoft.com/office/officeart/2008/layout/PictureStrips"/>
    <dgm:cxn modelId="{F10C9D48-4E1F-4333-A826-3B70482BB6F2}" srcId="{C44C5B68-F679-430F-8906-6D47BB3D8234}" destId="{9F997CA9-67FB-4183-BFF4-A5A53F939476}" srcOrd="6" destOrd="0" parTransId="{4B549440-6ED8-4818-8D69-4F654303EF1A}" sibTransId="{34899ABE-2B43-4551-9234-479C3228E99D}"/>
    <dgm:cxn modelId="{FA467B3E-EEF6-4865-A015-6E88215CBCBC}" type="presOf" srcId="{EAAF7595-D4E2-4F46-BEC4-B512192B09E7}" destId="{BBE01B3E-B394-488F-A11A-B3A1E1EA98D3}" srcOrd="0" destOrd="0" presId="urn:microsoft.com/office/officeart/2008/layout/PictureStrips"/>
    <dgm:cxn modelId="{71FC4772-948A-413C-88D8-696F3E1D0939}" type="presOf" srcId="{ADEDB3F0-1B65-4F1B-81E9-3DC6B2261F74}" destId="{5C26924C-A8C6-403F-A303-BBDB314E5C05}" srcOrd="0" destOrd="0" presId="urn:microsoft.com/office/officeart/2008/layout/PictureStrips"/>
    <dgm:cxn modelId="{6D4105CB-76FB-46BA-B1B3-FB49C4C83B00}" srcId="{C44C5B68-F679-430F-8906-6D47BB3D8234}" destId="{83993D33-187D-44E9-A696-51DF79F48696}" srcOrd="2" destOrd="0" parTransId="{95FE358F-C602-4F4F-925A-92D4FA5FB001}" sibTransId="{2BD22BC2-A31D-4FF1-8C03-DC2BEF917880}"/>
    <dgm:cxn modelId="{80749EBE-A697-478E-9881-0349B5B40110}" type="presOf" srcId="{7F74425A-2832-46AE-8F95-B3EB4327CB7F}" destId="{F9025977-6EAF-4892-8253-758018117D6B}" srcOrd="0" destOrd="0" presId="urn:microsoft.com/office/officeart/2008/layout/PictureStrips"/>
    <dgm:cxn modelId="{8EAC547D-6121-4E18-9230-2971D367E2D0}" srcId="{C44C5B68-F679-430F-8906-6D47BB3D8234}" destId="{C195C7CC-3C37-4592-A787-90A8A6C9DF6F}" srcOrd="4" destOrd="0" parTransId="{A98D6672-88C1-45E5-AA54-F08C597FB31C}" sibTransId="{144720CE-BFCE-437E-B138-52515DB8B9E9}"/>
    <dgm:cxn modelId="{41D1252D-DCCB-45A3-B79B-634533C2A911}" srcId="{C44C5B68-F679-430F-8906-6D47BB3D8234}" destId="{EAAF7595-D4E2-4F46-BEC4-B512192B09E7}" srcOrd="5" destOrd="0" parTransId="{91045EAC-2BBD-4A7B-B935-4C50A8B4D710}" sibTransId="{11E57BA8-A16A-4D53-A748-4F8F90DE9A69}"/>
    <dgm:cxn modelId="{C8A4F3D0-F1BE-427B-A14F-A0690E7766BC}" type="presParOf" srcId="{F2E0E203-A054-43D9-A48C-9164367990DB}" destId="{3D8495EC-C6FB-43F5-9CB4-84C7E078FD7C}" srcOrd="0" destOrd="0" presId="urn:microsoft.com/office/officeart/2008/layout/PictureStrips"/>
    <dgm:cxn modelId="{311770B7-B388-4EC0-B122-0BCD746EAA0E}" type="presParOf" srcId="{3D8495EC-C6FB-43F5-9CB4-84C7E078FD7C}" destId="{4D911638-1ACC-4A4F-A568-62DB835A9495}" srcOrd="0" destOrd="0" presId="urn:microsoft.com/office/officeart/2008/layout/PictureStrips"/>
    <dgm:cxn modelId="{B9CC4869-9017-4962-94EA-8D07E885BA70}" type="presParOf" srcId="{3D8495EC-C6FB-43F5-9CB4-84C7E078FD7C}" destId="{8876504A-18D8-4AF8-AB1E-6B14ED24F47F}" srcOrd="1" destOrd="0" presId="urn:microsoft.com/office/officeart/2008/layout/PictureStrips"/>
    <dgm:cxn modelId="{8FF3C1F6-4C68-4476-85BD-E4A442B0529B}" type="presParOf" srcId="{F2E0E203-A054-43D9-A48C-9164367990DB}" destId="{911389E0-2941-4A60-AB65-52139421E1E2}" srcOrd="1" destOrd="0" presId="urn:microsoft.com/office/officeart/2008/layout/PictureStrips"/>
    <dgm:cxn modelId="{3A14BE4D-5664-490D-B25E-949CA9394482}" type="presParOf" srcId="{F2E0E203-A054-43D9-A48C-9164367990DB}" destId="{50703941-FE77-4026-9246-F34A651CCE04}" srcOrd="2" destOrd="0" presId="urn:microsoft.com/office/officeart/2008/layout/PictureStrips"/>
    <dgm:cxn modelId="{19BD80BF-3442-46FC-820F-5AA3116082D0}" type="presParOf" srcId="{50703941-FE77-4026-9246-F34A651CCE04}" destId="{F9025977-6EAF-4892-8253-758018117D6B}" srcOrd="0" destOrd="0" presId="urn:microsoft.com/office/officeart/2008/layout/PictureStrips"/>
    <dgm:cxn modelId="{D9F5F128-F7A9-4BFD-AEEE-4DA631DB608D}" type="presParOf" srcId="{50703941-FE77-4026-9246-F34A651CCE04}" destId="{B4190280-0A23-4A31-BEAD-71F88CC49F28}" srcOrd="1" destOrd="0" presId="urn:microsoft.com/office/officeart/2008/layout/PictureStrips"/>
    <dgm:cxn modelId="{C9EB98E3-78E1-4791-AD99-DBD95E6FDFF6}" type="presParOf" srcId="{F2E0E203-A054-43D9-A48C-9164367990DB}" destId="{044C34FC-7DDB-49BE-B9B2-618F3F1D2CFA}" srcOrd="3" destOrd="0" presId="urn:microsoft.com/office/officeart/2008/layout/PictureStrips"/>
    <dgm:cxn modelId="{A13E2A88-164D-4FE5-A16E-370627ADD007}" type="presParOf" srcId="{F2E0E203-A054-43D9-A48C-9164367990DB}" destId="{DFBEEF74-7E07-4FB1-892B-D0F131891C1D}" srcOrd="4" destOrd="0" presId="urn:microsoft.com/office/officeart/2008/layout/PictureStrips"/>
    <dgm:cxn modelId="{94E4A941-3F19-4D6F-986A-7CF9B3C83582}" type="presParOf" srcId="{DFBEEF74-7E07-4FB1-892B-D0F131891C1D}" destId="{5F35D1FA-1C7F-4EAD-9999-A8F2AB06076D}" srcOrd="0" destOrd="0" presId="urn:microsoft.com/office/officeart/2008/layout/PictureStrips"/>
    <dgm:cxn modelId="{4BC69B26-87AC-4B02-A683-98EF302465DB}" type="presParOf" srcId="{DFBEEF74-7E07-4FB1-892B-D0F131891C1D}" destId="{AD6E5EC1-FCBD-4BEF-8111-73C5EC7B16DC}" srcOrd="1" destOrd="0" presId="urn:microsoft.com/office/officeart/2008/layout/PictureStrips"/>
    <dgm:cxn modelId="{3051ACF6-81F2-4F4B-A78F-5DCA5EA3E9F6}" type="presParOf" srcId="{F2E0E203-A054-43D9-A48C-9164367990DB}" destId="{554C32BC-0C13-4805-901C-0BCAC35EC888}" srcOrd="5" destOrd="0" presId="urn:microsoft.com/office/officeart/2008/layout/PictureStrips"/>
    <dgm:cxn modelId="{D2120E5E-93C2-47A4-B865-2062B21046D3}" type="presParOf" srcId="{F2E0E203-A054-43D9-A48C-9164367990DB}" destId="{A7865C95-C3A9-4521-913F-450D9274CB3D}" srcOrd="6" destOrd="0" presId="urn:microsoft.com/office/officeart/2008/layout/PictureStrips"/>
    <dgm:cxn modelId="{499A1C69-048A-437A-9A4F-256107D01227}" type="presParOf" srcId="{A7865C95-C3A9-4521-913F-450D9274CB3D}" destId="{5C26924C-A8C6-403F-A303-BBDB314E5C05}" srcOrd="0" destOrd="0" presId="urn:microsoft.com/office/officeart/2008/layout/PictureStrips"/>
    <dgm:cxn modelId="{C53FAFAE-A7C2-4BC0-8917-52337FF2F191}" type="presParOf" srcId="{A7865C95-C3A9-4521-913F-450D9274CB3D}" destId="{B3506606-312E-495B-8B64-E1AA522B1F17}" srcOrd="1" destOrd="0" presId="urn:microsoft.com/office/officeart/2008/layout/PictureStrips"/>
    <dgm:cxn modelId="{26C81E35-B58B-42C7-8CC6-C064B89347E4}" type="presParOf" srcId="{F2E0E203-A054-43D9-A48C-9164367990DB}" destId="{D3FA4614-55B1-4146-BD95-D359334B440F}" srcOrd="7" destOrd="0" presId="urn:microsoft.com/office/officeart/2008/layout/PictureStrips"/>
    <dgm:cxn modelId="{F63FD040-1213-452C-BB4C-81055ADB09C9}" type="presParOf" srcId="{F2E0E203-A054-43D9-A48C-9164367990DB}" destId="{11E73614-0B2B-4560-A9D0-EEC9FA7845BE}" srcOrd="8" destOrd="0" presId="urn:microsoft.com/office/officeart/2008/layout/PictureStrips"/>
    <dgm:cxn modelId="{D2752E1E-92AD-487E-BCAF-E74E119B23EC}" type="presParOf" srcId="{11E73614-0B2B-4560-A9D0-EEC9FA7845BE}" destId="{C05B71ED-CF18-45B2-9B29-C9E09456EADA}" srcOrd="0" destOrd="0" presId="urn:microsoft.com/office/officeart/2008/layout/PictureStrips"/>
    <dgm:cxn modelId="{478EFCA1-7D9B-4CA2-BBEE-9AEC41F406EE}" type="presParOf" srcId="{11E73614-0B2B-4560-A9D0-EEC9FA7845BE}" destId="{527DD75A-9C84-4C94-8D42-D251C0663F38}" srcOrd="1" destOrd="0" presId="urn:microsoft.com/office/officeart/2008/layout/PictureStrips"/>
    <dgm:cxn modelId="{7B796EB7-4B27-4F8A-8B38-9823BE65CA28}" type="presParOf" srcId="{F2E0E203-A054-43D9-A48C-9164367990DB}" destId="{E19E86A4-32C9-46D7-AFF7-1307664C87FC}" srcOrd="9" destOrd="0" presId="urn:microsoft.com/office/officeart/2008/layout/PictureStrips"/>
    <dgm:cxn modelId="{D715AAF1-7075-47B0-B8F3-3B01A2717007}" type="presParOf" srcId="{F2E0E203-A054-43D9-A48C-9164367990DB}" destId="{B308B2BD-78C5-4524-BAAD-582F369308CD}" srcOrd="10" destOrd="0" presId="urn:microsoft.com/office/officeart/2008/layout/PictureStrips"/>
    <dgm:cxn modelId="{7CD03DDF-7AD0-4C03-B74E-CBA9C9EA1ED9}" type="presParOf" srcId="{B308B2BD-78C5-4524-BAAD-582F369308CD}" destId="{BBE01B3E-B394-488F-A11A-B3A1E1EA98D3}" srcOrd="0" destOrd="0" presId="urn:microsoft.com/office/officeart/2008/layout/PictureStrips"/>
    <dgm:cxn modelId="{410437A3-6681-4851-8A8F-436951AD5B0F}" type="presParOf" srcId="{B308B2BD-78C5-4524-BAAD-582F369308CD}" destId="{D483BF8B-7B1F-4CC1-B7B6-14FF5373D407}" srcOrd="1" destOrd="0" presId="urn:microsoft.com/office/officeart/2008/layout/PictureStrips"/>
    <dgm:cxn modelId="{B06308F1-64F5-478F-9CA1-3F37A095B893}" type="presParOf" srcId="{F2E0E203-A054-43D9-A48C-9164367990DB}" destId="{5F90F350-D360-455E-854B-261616BFF99D}" srcOrd="11" destOrd="0" presId="urn:microsoft.com/office/officeart/2008/layout/PictureStrips"/>
    <dgm:cxn modelId="{011255DE-4691-46EA-9A7E-3BA0A88F145D}" type="presParOf" srcId="{F2E0E203-A054-43D9-A48C-9164367990DB}" destId="{8F331584-0D84-4126-86BD-841B90EDE7AA}" srcOrd="12" destOrd="0" presId="urn:microsoft.com/office/officeart/2008/layout/PictureStrips"/>
    <dgm:cxn modelId="{FF56B11E-9806-41BE-9558-627F985CEDDC}" type="presParOf" srcId="{8F331584-0D84-4126-86BD-841B90EDE7AA}" destId="{5904AF31-B91D-4DBA-B7C6-12C6645E574B}" srcOrd="0" destOrd="0" presId="urn:microsoft.com/office/officeart/2008/layout/PictureStrips"/>
    <dgm:cxn modelId="{ABA4F1CA-4CE7-4153-B865-79368DE4C69F}" type="presParOf" srcId="{8F331584-0D84-4126-86BD-841B90EDE7AA}" destId="{F84214F0-600A-4A1E-AAF9-503EC0A2303A}" srcOrd="1" destOrd="0" presId="urn:microsoft.com/office/officeart/2008/layout/PictureStrips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10F8F3-CBAC-44BD-8D86-70F0B2D6F13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4D33C8-903B-4C87-B6C6-84B6704E376B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1. Marco de las </a:t>
          </a:r>
          <a:r>
            <a:rPr lang="en-GB" b="1" dirty="0" err="1" smtClean="0">
              <a:solidFill>
                <a:schemeClr val="bg1"/>
              </a:solidFill>
            </a:rPr>
            <a:t>competencias</a:t>
          </a:r>
          <a:endParaRPr lang="en-GB" b="1" dirty="0">
            <a:solidFill>
              <a:schemeClr val="bg1"/>
            </a:solidFill>
          </a:endParaRPr>
        </a:p>
      </dgm:t>
    </dgm:pt>
    <dgm:pt modelId="{FD94D1FE-71A7-487D-99D7-3F3CBFD365BB}" type="parTrans" cxnId="{F8887DD9-DC50-43DA-BE5D-6012D479F79C}">
      <dgm:prSet/>
      <dgm:spPr/>
      <dgm:t>
        <a:bodyPr/>
        <a:lstStyle/>
        <a:p>
          <a:endParaRPr lang="en-GB"/>
        </a:p>
      </dgm:t>
    </dgm:pt>
    <dgm:pt modelId="{FC82133E-BC44-4379-8C37-69E005D447CF}" type="sibTrans" cxnId="{F8887DD9-DC50-43DA-BE5D-6012D479F79C}">
      <dgm:prSet/>
      <dgm:spPr/>
      <dgm:t>
        <a:bodyPr/>
        <a:lstStyle/>
        <a:p>
          <a:endParaRPr lang="en-GB"/>
        </a:p>
      </dgm:t>
    </dgm:pt>
    <dgm:pt modelId="{D4C21BC9-090F-4A65-80BD-CAB90370AA4E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2. </a:t>
          </a:r>
          <a:r>
            <a:rPr lang="en-GB" b="1" dirty="0" err="1" smtClean="0">
              <a:solidFill>
                <a:schemeClr val="bg1"/>
              </a:solidFill>
            </a:rPr>
            <a:t>Programa</a:t>
          </a:r>
          <a:r>
            <a:rPr lang="en-GB" b="1" dirty="0" smtClean="0">
              <a:solidFill>
                <a:schemeClr val="bg1"/>
              </a:solidFill>
            </a:rPr>
            <a:t> de </a:t>
          </a:r>
          <a:r>
            <a:rPr lang="en-GB" b="1" dirty="0" err="1" smtClean="0">
              <a:solidFill>
                <a:schemeClr val="bg1"/>
              </a:solidFill>
            </a:rPr>
            <a:t>estudios</a:t>
          </a:r>
          <a:endParaRPr lang="en-GB" b="1" dirty="0">
            <a:solidFill>
              <a:schemeClr val="bg1"/>
            </a:solidFill>
          </a:endParaRPr>
        </a:p>
      </dgm:t>
    </dgm:pt>
    <dgm:pt modelId="{3F53FF15-A561-46B0-ACFC-2666E5F6C938}" type="parTrans" cxnId="{5303AB91-D8EE-4F5E-A3A9-49C08CE732AD}">
      <dgm:prSet/>
      <dgm:spPr/>
      <dgm:t>
        <a:bodyPr/>
        <a:lstStyle/>
        <a:p>
          <a:endParaRPr lang="en-GB"/>
        </a:p>
      </dgm:t>
    </dgm:pt>
    <dgm:pt modelId="{CEEE8651-3F5C-437E-BB48-4762313DE08B}" type="sibTrans" cxnId="{5303AB91-D8EE-4F5E-A3A9-49C08CE732AD}">
      <dgm:prSet/>
      <dgm:spPr/>
      <dgm:t>
        <a:bodyPr/>
        <a:lstStyle/>
        <a:p>
          <a:endParaRPr lang="en-GB"/>
        </a:p>
      </dgm:t>
    </dgm:pt>
    <dgm:pt modelId="{2DBBBD56-2FD1-4637-A18F-0E5EFDC67B63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3. </a:t>
          </a:r>
          <a:r>
            <a:rPr lang="en-GB" b="1" dirty="0" err="1" smtClean="0">
              <a:solidFill>
                <a:schemeClr val="bg1"/>
              </a:solidFill>
            </a:rPr>
            <a:t>Desarrollo</a:t>
          </a:r>
          <a:r>
            <a:rPr lang="en-GB" b="1" dirty="0" smtClean="0">
              <a:solidFill>
                <a:schemeClr val="bg1"/>
              </a:solidFill>
            </a:rPr>
            <a:t> y </a:t>
          </a:r>
          <a:r>
            <a:rPr lang="en-GB" b="1" dirty="0" err="1" smtClean="0">
              <a:solidFill>
                <a:schemeClr val="bg1"/>
              </a:solidFill>
            </a:rPr>
            <a:t>mecanismos</a:t>
          </a:r>
          <a:r>
            <a:rPr lang="en-GB" b="1" dirty="0" smtClean="0">
              <a:solidFill>
                <a:schemeClr val="bg1"/>
              </a:solidFill>
            </a:rPr>
            <a:t> de  </a:t>
          </a:r>
          <a:r>
            <a:rPr lang="en-GB" b="1" dirty="0" err="1" smtClean="0">
              <a:solidFill>
                <a:schemeClr val="bg1"/>
              </a:solidFill>
            </a:rPr>
            <a:t>realización</a:t>
          </a:r>
          <a:endParaRPr lang="en-GB" b="1" dirty="0">
            <a:solidFill>
              <a:schemeClr val="bg1"/>
            </a:solidFill>
          </a:endParaRPr>
        </a:p>
      </dgm:t>
    </dgm:pt>
    <dgm:pt modelId="{9D68991C-13C6-45A1-BABD-E0AE6DA793CB}" type="parTrans" cxnId="{CE1C88DE-A23B-40D6-B2A4-94FFAF3E6863}">
      <dgm:prSet/>
      <dgm:spPr/>
      <dgm:t>
        <a:bodyPr/>
        <a:lstStyle/>
        <a:p>
          <a:endParaRPr lang="en-GB"/>
        </a:p>
      </dgm:t>
    </dgm:pt>
    <dgm:pt modelId="{2193CFB7-C171-43DE-A9B5-3668FBEBCFA5}" type="sibTrans" cxnId="{CE1C88DE-A23B-40D6-B2A4-94FFAF3E6863}">
      <dgm:prSet/>
      <dgm:spPr/>
      <dgm:t>
        <a:bodyPr/>
        <a:lstStyle/>
        <a:p>
          <a:endParaRPr lang="en-GB"/>
        </a:p>
      </dgm:t>
    </dgm:pt>
    <dgm:pt modelId="{DA8E3F7D-97A9-40E3-BF7A-ABFD3314B89B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4. </a:t>
          </a:r>
          <a:r>
            <a:rPr lang="en-GB" b="1" dirty="0" err="1" smtClean="0">
              <a:solidFill>
                <a:schemeClr val="bg1"/>
              </a:solidFill>
            </a:rPr>
            <a:t>Evaluación</a:t>
          </a:r>
          <a:r>
            <a:rPr lang="en-GB" b="1" dirty="0" smtClean="0">
              <a:solidFill>
                <a:schemeClr val="bg1"/>
              </a:solidFill>
            </a:rPr>
            <a:t> de </a:t>
          </a:r>
          <a:r>
            <a:rPr lang="en-GB" b="1" dirty="0" err="1" smtClean="0">
              <a:solidFill>
                <a:schemeClr val="bg1"/>
              </a:solidFill>
            </a:rPr>
            <a:t>Conocimientos</a:t>
          </a:r>
          <a:r>
            <a:rPr lang="en-GB" b="1" dirty="0" smtClean="0">
              <a:solidFill>
                <a:schemeClr val="bg1"/>
              </a:solidFill>
            </a:rPr>
            <a:t> y </a:t>
          </a:r>
          <a:r>
            <a:rPr lang="en-GB" b="1" dirty="0" err="1" smtClean="0">
              <a:solidFill>
                <a:schemeClr val="bg1"/>
              </a:solidFill>
            </a:rPr>
            <a:t>Habilidades</a:t>
          </a:r>
          <a:endParaRPr lang="en-GB" b="1" dirty="0">
            <a:solidFill>
              <a:schemeClr val="bg1"/>
            </a:solidFill>
          </a:endParaRPr>
        </a:p>
      </dgm:t>
    </dgm:pt>
    <dgm:pt modelId="{4DFC7A98-0858-4145-A2B3-E15A04F8FDEE}" type="parTrans" cxnId="{4120A861-BE01-4A7A-9C82-3B5AEC1BF558}">
      <dgm:prSet/>
      <dgm:spPr/>
      <dgm:t>
        <a:bodyPr/>
        <a:lstStyle/>
        <a:p>
          <a:endParaRPr lang="en-GB"/>
        </a:p>
      </dgm:t>
    </dgm:pt>
    <dgm:pt modelId="{7E83449C-62C9-47F7-80B3-D94905C711AD}" type="sibTrans" cxnId="{4120A861-BE01-4A7A-9C82-3B5AEC1BF558}">
      <dgm:prSet/>
      <dgm:spPr/>
      <dgm:t>
        <a:bodyPr/>
        <a:lstStyle/>
        <a:p>
          <a:endParaRPr lang="en-GB"/>
        </a:p>
      </dgm:t>
    </dgm:pt>
    <dgm:pt modelId="{0FFB486E-6A5A-4748-82F7-21FDA7C31279}">
      <dgm:prSet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5. </a:t>
          </a:r>
          <a:r>
            <a:rPr lang="en-GB" b="1" dirty="0" err="1" smtClean="0">
              <a:solidFill>
                <a:schemeClr val="bg1"/>
              </a:solidFill>
            </a:rPr>
            <a:t>Educación</a:t>
          </a:r>
          <a:r>
            <a:rPr lang="en-GB" b="1" dirty="0" smtClean="0">
              <a:solidFill>
                <a:schemeClr val="bg1"/>
              </a:solidFill>
            </a:rPr>
            <a:t> </a:t>
          </a:r>
          <a:r>
            <a:rPr lang="en-GB" b="1" dirty="0" err="1" smtClean="0">
              <a:solidFill>
                <a:schemeClr val="bg1"/>
              </a:solidFill>
            </a:rPr>
            <a:t>Profesional</a:t>
          </a:r>
          <a:r>
            <a:rPr lang="en-GB" b="1" dirty="0" smtClean="0">
              <a:solidFill>
                <a:schemeClr val="bg1"/>
              </a:solidFill>
            </a:rPr>
            <a:t> </a:t>
          </a:r>
          <a:r>
            <a:rPr lang="en-GB" b="1" dirty="0" err="1" smtClean="0">
              <a:solidFill>
                <a:schemeClr val="bg1"/>
              </a:solidFill>
            </a:rPr>
            <a:t>Contínua</a:t>
          </a:r>
          <a:endParaRPr lang="en-GB" b="1" dirty="0">
            <a:solidFill>
              <a:schemeClr val="bg1"/>
            </a:solidFill>
          </a:endParaRPr>
        </a:p>
      </dgm:t>
    </dgm:pt>
    <dgm:pt modelId="{8DF7AD64-6365-43E0-A04E-518F86DF38FB}" type="parTrans" cxnId="{8EB81227-691E-4229-9717-EB8DDD7092DB}">
      <dgm:prSet/>
      <dgm:spPr/>
      <dgm:t>
        <a:bodyPr/>
        <a:lstStyle/>
        <a:p>
          <a:endParaRPr lang="en-GB"/>
        </a:p>
      </dgm:t>
    </dgm:pt>
    <dgm:pt modelId="{80BB8CF4-BBED-46C6-AEBE-D6C8FE97F583}" type="sibTrans" cxnId="{8EB81227-691E-4229-9717-EB8DDD7092DB}">
      <dgm:prSet/>
      <dgm:spPr/>
      <dgm:t>
        <a:bodyPr/>
        <a:lstStyle/>
        <a:p>
          <a:endParaRPr lang="en-GB"/>
        </a:p>
      </dgm:t>
    </dgm:pt>
    <dgm:pt modelId="{8B95B828-C0B2-436A-A2B7-7DC9D8992DD1}" type="pres">
      <dgm:prSet presAssocID="{A110F8F3-CBAC-44BD-8D86-70F0B2D6F1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129EF2-1BA4-4976-8453-28533634A1C7}" type="pres">
      <dgm:prSet presAssocID="{C44D33C8-903B-4C87-B6C6-84B6704E37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E353DD-D255-4B7D-88FC-BA413B855C8D}" type="pres">
      <dgm:prSet presAssocID="{FC82133E-BC44-4379-8C37-69E005D447CF}" presName="space" presStyleCnt="0"/>
      <dgm:spPr/>
    </dgm:pt>
    <dgm:pt modelId="{B1C0CBBC-F7C0-4264-8AEE-1A3240FF5FF3}" type="pres">
      <dgm:prSet presAssocID="{D4C21BC9-090F-4A65-80BD-CAB90370AA4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2C4DE6-F4C6-4D52-A72C-B86C72FFEF6A}" type="pres">
      <dgm:prSet presAssocID="{CEEE8651-3F5C-437E-BB48-4762313DE08B}" presName="space" presStyleCnt="0"/>
      <dgm:spPr/>
    </dgm:pt>
    <dgm:pt modelId="{119D96F1-27EC-4B72-886C-5F346247F041}" type="pres">
      <dgm:prSet presAssocID="{2DBBBD56-2FD1-4637-A18F-0E5EFDC67B63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6C4DE1-733D-4344-815F-4AFCBDFAAD9E}" type="pres">
      <dgm:prSet presAssocID="{2193CFB7-C171-43DE-A9B5-3668FBEBCFA5}" presName="space" presStyleCnt="0"/>
      <dgm:spPr/>
    </dgm:pt>
    <dgm:pt modelId="{6D2F74DE-154B-400A-AD25-C27B0E4C884C}" type="pres">
      <dgm:prSet presAssocID="{DA8E3F7D-97A9-40E3-BF7A-ABFD3314B89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555FA6-9497-493E-8691-6D46CFEEE18C}" type="pres">
      <dgm:prSet presAssocID="{7E83449C-62C9-47F7-80B3-D94905C711AD}" presName="space" presStyleCnt="0"/>
      <dgm:spPr/>
    </dgm:pt>
    <dgm:pt modelId="{8DBC3378-1FF3-4D8E-9B79-533FEDB28F0B}" type="pres">
      <dgm:prSet presAssocID="{0FFB486E-6A5A-4748-82F7-21FDA7C3127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BA057C-F78F-4402-8C5D-28714D2BDA43}" type="presOf" srcId="{DA8E3F7D-97A9-40E3-BF7A-ABFD3314B89B}" destId="{6D2F74DE-154B-400A-AD25-C27B0E4C884C}" srcOrd="0" destOrd="0" presId="urn:microsoft.com/office/officeart/2005/8/layout/venn3"/>
    <dgm:cxn modelId="{CE1C88DE-A23B-40D6-B2A4-94FFAF3E6863}" srcId="{A110F8F3-CBAC-44BD-8D86-70F0B2D6F132}" destId="{2DBBBD56-2FD1-4637-A18F-0E5EFDC67B63}" srcOrd="2" destOrd="0" parTransId="{9D68991C-13C6-45A1-BABD-E0AE6DA793CB}" sibTransId="{2193CFB7-C171-43DE-A9B5-3668FBEBCFA5}"/>
    <dgm:cxn modelId="{6AE982E3-C2AE-405B-9838-C6505E2F5DD5}" type="presOf" srcId="{0FFB486E-6A5A-4748-82F7-21FDA7C31279}" destId="{8DBC3378-1FF3-4D8E-9B79-533FEDB28F0B}" srcOrd="0" destOrd="0" presId="urn:microsoft.com/office/officeart/2005/8/layout/venn3"/>
    <dgm:cxn modelId="{5303AB91-D8EE-4F5E-A3A9-49C08CE732AD}" srcId="{A110F8F3-CBAC-44BD-8D86-70F0B2D6F132}" destId="{D4C21BC9-090F-4A65-80BD-CAB90370AA4E}" srcOrd="1" destOrd="0" parTransId="{3F53FF15-A561-46B0-ACFC-2666E5F6C938}" sibTransId="{CEEE8651-3F5C-437E-BB48-4762313DE08B}"/>
    <dgm:cxn modelId="{4120A861-BE01-4A7A-9C82-3B5AEC1BF558}" srcId="{A110F8F3-CBAC-44BD-8D86-70F0B2D6F132}" destId="{DA8E3F7D-97A9-40E3-BF7A-ABFD3314B89B}" srcOrd="3" destOrd="0" parTransId="{4DFC7A98-0858-4145-A2B3-E15A04F8FDEE}" sibTransId="{7E83449C-62C9-47F7-80B3-D94905C711AD}"/>
    <dgm:cxn modelId="{2DE90EF6-1847-4736-8A4D-42238DA08DE8}" type="presOf" srcId="{C44D33C8-903B-4C87-B6C6-84B6704E376B}" destId="{9B129EF2-1BA4-4976-8453-28533634A1C7}" srcOrd="0" destOrd="0" presId="urn:microsoft.com/office/officeart/2005/8/layout/venn3"/>
    <dgm:cxn modelId="{FEEB8992-0DB0-4A50-95BF-0058CB3517A7}" type="presOf" srcId="{A110F8F3-CBAC-44BD-8D86-70F0B2D6F132}" destId="{8B95B828-C0B2-436A-A2B7-7DC9D8992DD1}" srcOrd="0" destOrd="0" presId="urn:microsoft.com/office/officeart/2005/8/layout/venn3"/>
    <dgm:cxn modelId="{9596278B-519F-4654-BF55-7121C920DDB4}" type="presOf" srcId="{D4C21BC9-090F-4A65-80BD-CAB90370AA4E}" destId="{B1C0CBBC-F7C0-4264-8AEE-1A3240FF5FF3}" srcOrd="0" destOrd="0" presId="urn:microsoft.com/office/officeart/2005/8/layout/venn3"/>
    <dgm:cxn modelId="{F8887DD9-DC50-43DA-BE5D-6012D479F79C}" srcId="{A110F8F3-CBAC-44BD-8D86-70F0B2D6F132}" destId="{C44D33C8-903B-4C87-B6C6-84B6704E376B}" srcOrd="0" destOrd="0" parTransId="{FD94D1FE-71A7-487D-99D7-3F3CBFD365BB}" sibTransId="{FC82133E-BC44-4379-8C37-69E005D447CF}"/>
    <dgm:cxn modelId="{8EB81227-691E-4229-9717-EB8DDD7092DB}" srcId="{A110F8F3-CBAC-44BD-8D86-70F0B2D6F132}" destId="{0FFB486E-6A5A-4748-82F7-21FDA7C31279}" srcOrd="4" destOrd="0" parTransId="{8DF7AD64-6365-43E0-A04E-518F86DF38FB}" sibTransId="{80BB8CF4-BBED-46C6-AEBE-D6C8FE97F583}"/>
    <dgm:cxn modelId="{891D79E0-C9EB-4573-92CA-8989774B66B7}" type="presOf" srcId="{2DBBBD56-2FD1-4637-A18F-0E5EFDC67B63}" destId="{119D96F1-27EC-4B72-886C-5F346247F041}" srcOrd="0" destOrd="0" presId="urn:microsoft.com/office/officeart/2005/8/layout/venn3"/>
    <dgm:cxn modelId="{275EF5BE-4E88-4621-BA05-2AB341FDF54E}" type="presParOf" srcId="{8B95B828-C0B2-436A-A2B7-7DC9D8992DD1}" destId="{9B129EF2-1BA4-4976-8453-28533634A1C7}" srcOrd="0" destOrd="0" presId="urn:microsoft.com/office/officeart/2005/8/layout/venn3"/>
    <dgm:cxn modelId="{757C867B-0D68-4F46-829D-C83B9AC58174}" type="presParOf" srcId="{8B95B828-C0B2-436A-A2B7-7DC9D8992DD1}" destId="{DFE353DD-D255-4B7D-88FC-BA413B855C8D}" srcOrd="1" destOrd="0" presId="urn:microsoft.com/office/officeart/2005/8/layout/venn3"/>
    <dgm:cxn modelId="{16E8ABB9-3AA1-46FE-BE52-654942557A1E}" type="presParOf" srcId="{8B95B828-C0B2-436A-A2B7-7DC9D8992DD1}" destId="{B1C0CBBC-F7C0-4264-8AEE-1A3240FF5FF3}" srcOrd="2" destOrd="0" presId="urn:microsoft.com/office/officeart/2005/8/layout/venn3"/>
    <dgm:cxn modelId="{0CADA53C-0ACF-48D0-AF55-46D119FBD3D1}" type="presParOf" srcId="{8B95B828-C0B2-436A-A2B7-7DC9D8992DD1}" destId="{FD2C4DE6-F4C6-4D52-A72C-B86C72FFEF6A}" srcOrd="3" destOrd="0" presId="urn:microsoft.com/office/officeart/2005/8/layout/venn3"/>
    <dgm:cxn modelId="{CBAC4BCF-BA48-4F04-B197-84D2194F3775}" type="presParOf" srcId="{8B95B828-C0B2-436A-A2B7-7DC9D8992DD1}" destId="{119D96F1-27EC-4B72-886C-5F346247F041}" srcOrd="4" destOrd="0" presId="urn:microsoft.com/office/officeart/2005/8/layout/venn3"/>
    <dgm:cxn modelId="{C8FAEFE7-4128-4428-AD07-23E3B8553F1F}" type="presParOf" srcId="{8B95B828-C0B2-436A-A2B7-7DC9D8992DD1}" destId="{826C4DE1-733D-4344-815F-4AFCBDFAAD9E}" srcOrd="5" destOrd="0" presId="urn:microsoft.com/office/officeart/2005/8/layout/venn3"/>
    <dgm:cxn modelId="{4ECD2F2C-BFB4-4A27-91B7-442F2E8F1BD0}" type="presParOf" srcId="{8B95B828-C0B2-436A-A2B7-7DC9D8992DD1}" destId="{6D2F74DE-154B-400A-AD25-C27B0E4C884C}" srcOrd="6" destOrd="0" presId="urn:microsoft.com/office/officeart/2005/8/layout/venn3"/>
    <dgm:cxn modelId="{5FEEA8C0-39A2-4A69-80AF-DD2BEAA5E3B6}" type="presParOf" srcId="{8B95B828-C0B2-436A-A2B7-7DC9D8992DD1}" destId="{53555FA6-9497-493E-8691-6D46CFEEE18C}" srcOrd="7" destOrd="0" presId="urn:microsoft.com/office/officeart/2005/8/layout/venn3"/>
    <dgm:cxn modelId="{2CBE95AD-0D73-4FFC-B190-1DFFC9B2D75C}" type="presParOf" srcId="{8B95B828-C0B2-436A-A2B7-7DC9D8992DD1}" destId="{8DBC3378-1FF3-4D8E-9B79-533FEDB28F0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05B0A-B3A6-4192-8044-9E5FE52A62AC}">
      <dsp:nvSpPr>
        <dsp:cNvPr id="0" name=""/>
        <dsp:cNvSpPr/>
      </dsp:nvSpPr>
      <dsp:spPr>
        <a:xfrm>
          <a:off x="4766785" y="3221130"/>
          <a:ext cx="1968222" cy="1968222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>
              <a:latin typeface="Candara" panose="020E0502030303020204" pitchFamily="34" charset="0"/>
            </a:rPr>
            <a:t>Portafolio</a:t>
          </a:r>
          <a:r>
            <a:rPr lang="en-GB" sz="1500" b="1" kern="1200" dirty="0" smtClean="0">
              <a:latin typeface="Candara" panose="020E0502030303020204" pitchFamily="34" charset="0"/>
            </a:rPr>
            <a:t> de </a:t>
          </a:r>
          <a:r>
            <a:rPr lang="en-GB" sz="1500" b="1" kern="1200" dirty="0" err="1" smtClean="0">
              <a:latin typeface="Candara" panose="020E0502030303020204" pitchFamily="34" charset="0"/>
            </a:rPr>
            <a:t>Programas</a:t>
          </a:r>
          <a:r>
            <a:rPr lang="en-GB" sz="1500" b="1" kern="1200" dirty="0" smtClean="0">
              <a:latin typeface="Candara" panose="020E0502030303020204" pitchFamily="34" charset="0"/>
            </a:rPr>
            <a:t> de </a:t>
          </a:r>
          <a:r>
            <a:rPr lang="en-GB" sz="1500" b="1" kern="1200" dirty="0" err="1" smtClean="0">
              <a:latin typeface="Candara" panose="020E0502030303020204" pitchFamily="34" charset="0"/>
            </a:rPr>
            <a:t>Desarrollo</a:t>
          </a:r>
          <a:r>
            <a:rPr lang="en-GB" sz="1500" b="1" kern="1200" dirty="0" smtClean="0">
              <a:latin typeface="Candara" panose="020E0502030303020204" pitchFamily="34" charset="0"/>
            </a:rPr>
            <a:t> de </a:t>
          </a:r>
          <a:r>
            <a:rPr lang="en-GB" sz="1500" b="1" kern="1200" dirty="0" err="1" smtClean="0">
              <a:latin typeface="Candara" panose="020E0502030303020204" pitchFamily="34" charset="0"/>
            </a:rPr>
            <a:t>Capacidades</a:t>
          </a:r>
          <a:r>
            <a:rPr lang="en-GB" sz="1500" b="1" kern="1200" dirty="0" smtClean="0">
              <a:latin typeface="Candara" panose="020E0502030303020204" pitchFamily="34" charset="0"/>
            </a:rPr>
            <a:t> de la IDI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latin typeface="Candara" panose="020E0502030303020204" pitchFamily="34" charset="0"/>
            </a:rPr>
            <a:t>2016-18</a:t>
          </a:r>
        </a:p>
      </dsp:txBody>
      <dsp:txXfrm>
        <a:off x="5055024" y="3509369"/>
        <a:ext cx="1391744" cy="1391744"/>
      </dsp:txXfrm>
    </dsp:sp>
    <dsp:sp modelId="{84C13576-6358-4D6B-943C-2D962602E7C9}">
      <dsp:nvSpPr>
        <dsp:cNvPr id="0" name=""/>
        <dsp:cNvSpPr/>
      </dsp:nvSpPr>
      <dsp:spPr>
        <a:xfrm rot="10800000">
          <a:off x="1835766" y="3924769"/>
          <a:ext cx="276981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0FD20-220C-4C64-A089-77C49B920AEF}">
      <dsp:nvSpPr>
        <dsp:cNvPr id="0" name=""/>
        <dsp:cNvSpPr/>
      </dsp:nvSpPr>
      <dsp:spPr>
        <a:xfrm>
          <a:off x="1146888" y="3654138"/>
          <a:ext cx="1377755" cy="110220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latin typeface="Bodoni MT Black" panose="02070A03080606020203" pitchFamily="18" charset="0"/>
            </a:rPr>
            <a:t>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smtClean="0"/>
            <a:t> </a:t>
          </a:r>
          <a:r>
            <a:rPr lang="en-GB" sz="1050" b="1" kern="1200" dirty="0" err="1" smtClean="0"/>
            <a:t>Lucha</a:t>
          </a:r>
          <a:r>
            <a:rPr lang="en-GB" sz="1050" b="1" kern="1200" dirty="0" smtClean="0"/>
            <a:t> contra la </a:t>
          </a:r>
          <a:r>
            <a:rPr lang="en-GB" sz="1050" b="1" kern="1200" dirty="0" err="1" smtClean="0"/>
            <a:t>corrupción</a:t>
          </a:r>
          <a:r>
            <a:rPr lang="en-GB" sz="1050" b="1" kern="1200" dirty="0" smtClean="0"/>
            <a:t> </a:t>
          </a:r>
          <a:r>
            <a:rPr lang="en-GB" sz="1050" b="1" kern="1200" dirty="0" err="1" smtClean="0"/>
            <a:t>por</a:t>
          </a:r>
          <a:r>
            <a:rPr lang="en-GB" sz="1050" b="1" kern="1200" dirty="0" smtClean="0"/>
            <a:t> parte de las EFS</a:t>
          </a:r>
          <a:endParaRPr lang="en-US" sz="1050" b="1" kern="1200" dirty="0"/>
        </a:p>
      </dsp:txBody>
      <dsp:txXfrm>
        <a:off x="1179170" y="3686420"/>
        <a:ext cx="1313191" cy="1037640"/>
      </dsp:txXfrm>
    </dsp:sp>
    <dsp:sp modelId="{0D9CAD77-8DDD-4232-83C7-EE3930E8EBB7}">
      <dsp:nvSpPr>
        <dsp:cNvPr id="0" name=""/>
        <dsp:cNvSpPr/>
      </dsp:nvSpPr>
      <dsp:spPr>
        <a:xfrm rot="12342857">
          <a:off x="2245410" y="2865360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30B75-6C9B-4BF0-9EFD-2ECCA690BAD2}">
      <dsp:nvSpPr>
        <dsp:cNvPr id="0" name=""/>
        <dsp:cNvSpPr/>
      </dsp:nvSpPr>
      <dsp:spPr>
        <a:xfrm>
          <a:off x="1685828" y="2028250"/>
          <a:ext cx="1377755" cy="1102204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err="1" smtClean="0"/>
            <a:t>Compromiso</a:t>
          </a:r>
          <a:r>
            <a:rPr lang="en-GB" sz="1050" b="1" kern="1200" dirty="0" smtClean="0"/>
            <a:t> de las EFS con </a:t>
          </a:r>
          <a:r>
            <a:rPr lang="en-GB" sz="1050" b="1" kern="1200" dirty="0" err="1" smtClean="0"/>
            <a:t>los</a:t>
          </a:r>
          <a:r>
            <a:rPr lang="en-GB" sz="1050" b="1" kern="1200" dirty="0" smtClean="0"/>
            <a:t> </a:t>
          </a:r>
          <a:r>
            <a:rPr lang="en-GB" sz="1050" b="1" kern="1200" dirty="0" err="1" smtClean="0"/>
            <a:t>terceros</a:t>
          </a:r>
          <a:r>
            <a:rPr lang="en-GB" sz="1050" b="1" kern="1200" dirty="0" smtClean="0"/>
            <a:t> </a:t>
          </a:r>
          <a:r>
            <a:rPr lang="en-GB" sz="1050" b="1" kern="1200" dirty="0" err="1" smtClean="0"/>
            <a:t>interesados</a:t>
          </a:r>
          <a:endParaRPr lang="en-US" sz="1050" b="1" kern="1200" dirty="0"/>
        </a:p>
      </dsp:txBody>
      <dsp:txXfrm>
        <a:off x="1718110" y="2060532"/>
        <a:ext cx="1313191" cy="1037640"/>
      </dsp:txXfrm>
    </dsp:sp>
    <dsp:sp modelId="{189F4526-FF6D-4962-ABD8-940A5BC4BE59}">
      <dsp:nvSpPr>
        <dsp:cNvPr id="0" name=""/>
        <dsp:cNvSpPr/>
      </dsp:nvSpPr>
      <dsp:spPr>
        <a:xfrm rot="13885714">
          <a:off x="2922927" y="2015781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971A2-A61E-4B7D-B6E2-7DF02DC15FAD}">
      <dsp:nvSpPr>
        <dsp:cNvPr id="0" name=""/>
        <dsp:cNvSpPr/>
      </dsp:nvSpPr>
      <dsp:spPr>
        <a:xfrm>
          <a:off x="2725622" y="724390"/>
          <a:ext cx="1377755" cy="110220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err="1" smtClean="0"/>
            <a:t>Auditoría</a:t>
          </a:r>
          <a:r>
            <a:rPr lang="en-GB" sz="1050" b="1" kern="1200" dirty="0" smtClean="0"/>
            <a:t> SDGs</a:t>
          </a:r>
          <a:endParaRPr lang="en-US" sz="1050" b="1" kern="1200" dirty="0"/>
        </a:p>
      </dsp:txBody>
      <dsp:txXfrm>
        <a:off x="2757904" y="756672"/>
        <a:ext cx="1313191" cy="1037640"/>
      </dsp:txXfrm>
    </dsp:sp>
    <dsp:sp modelId="{BC0EF2AB-09EA-4CCC-9BBD-37D8187A3CAE}">
      <dsp:nvSpPr>
        <dsp:cNvPr id="0" name=""/>
        <dsp:cNvSpPr/>
      </dsp:nvSpPr>
      <dsp:spPr>
        <a:xfrm rot="15428571">
          <a:off x="3901968" y="1544300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DC673-6A34-4C1F-8DF9-266AF30255EE}">
      <dsp:nvSpPr>
        <dsp:cNvPr id="0" name=""/>
        <dsp:cNvSpPr/>
      </dsp:nvSpPr>
      <dsp:spPr>
        <a:xfrm>
          <a:off x="4228168" y="801"/>
          <a:ext cx="1377755" cy="1102204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err="1" smtClean="0"/>
            <a:t>Implementación</a:t>
          </a:r>
          <a:r>
            <a:rPr lang="en-GB" sz="1050" b="1" kern="1200" dirty="0" smtClean="0"/>
            <a:t> ISSAI  FASE  II</a:t>
          </a:r>
          <a:endParaRPr lang="en-US" sz="1050" b="1" kern="1200" dirty="0"/>
        </a:p>
      </dsp:txBody>
      <dsp:txXfrm>
        <a:off x="4260450" y="33083"/>
        <a:ext cx="1313191" cy="1037640"/>
      </dsp:txXfrm>
    </dsp:sp>
    <dsp:sp modelId="{890EB63B-2C18-4742-96E3-64DF535EC2F0}">
      <dsp:nvSpPr>
        <dsp:cNvPr id="0" name=""/>
        <dsp:cNvSpPr/>
      </dsp:nvSpPr>
      <dsp:spPr>
        <a:xfrm rot="16971429">
          <a:off x="4988621" y="1544300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5E14F-9C56-4A1B-B29E-D52D50913FCB}">
      <dsp:nvSpPr>
        <dsp:cNvPr id="0" name=""/>
        <dsp:cNvSpPr/>
      </dsp:nvSpPr>
      <dsp:spPr>
        <a:xfrm>
          <a:off x="5895869" y="801"/>
          <a:ext cx="1377755" cy="110220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err="1" smtClean="0"/>
            <a:t>Estrategia</a:t>
          </a:r>
          <a:r>
            <a:rPr lang="en-GB" sz="1050" b="1" kern="1200" dirty="0" smtClean="0"/>
            <a:t>, </a:t>
          </a:r>
          <a:r>
            <a:rPr lang="en-GB" sz="1050" b="1" kern="1200" dirty="0" err="1" smtClean="0"/>
            <a:t>Desempeño</a:t>
          </a:r>
          <a:r>
            <a:rPr lang="en-GB" sz="1050" b="1" kern="1200" dirty="0" smtClean="0"/>
            <a:t> &amp; </a:t>
          </a:r>
          <a:r>
            <a:rPr lang="en-GB" sz="1050" b="1" kern="1200" dirty="0" err="1" smtClean="0"/>
            <a:t>Informe</a:t>
          </a:r>
          <a:endParaRPr lang="en-US" sz="1050" b="1" kern="1200" dirty="0"/>
        </a:p>
      </dsp:txBody>
      <dsp:txXfrm>
        <a:off x="5928151" y="33083"/>
        <a:ext cx="1313191" cy="1037640"/>
      </dsp:txXfrm>
    </dsp:sp>
    <dsp:sp modelId="{1A1F8E15-1A30-40B6-9146-8DDCE73C0B91}">
      <dsp:nvSpPr>
        <dsp:cNvPr id="0" name=""/>
        <dsp:cNvSpPr/>
      </dsp:nvSpPr>
      <dsp:spPr>
        <a:xfrm rot="18514286">
          <a:off x="5967662" y="2015781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E144-4A66-455A-88F0-CC20501CC536}">
      <dsp:nvSpPr>
        <dsp:cNvPr id="0" name=""/>
        <dsp:cNvSpPr/>
      </dsp:nvSpPr>
      <dsp:spPr>
        <a:xfrm>
          <a:off x="7398416" y="724390"/>
          <a:ext cx="1377755" cy="110220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err="1" smtClean="0"/>
            <a:t>Independencia</a:t>
          </a:r>
          <a:r>
            <a:rPr lang="en-GB" sz="1050" b="1" kern="1200" dirty="0" smtClean="0"/>
            <a:t> de las EFS</a:t>
          </a:r>
          <a:endParaRPr lang="en-US" sz="1050" b="1" kern="1200" dirty="0"/>
        </a:p>
      </dsp:txBody>
      <dsp:txXfrm>
        <a:off x="7430698" y="756672"/>
        <a:ext cx="1313191" cy="1037640"/>
      </dsp:txXfrm>
    </dsp:sp>
    <dsp:sp modelId="{99BE5AA9-1153-45CA-8A7B-4B05E66ADD0F}">
      <dsp:nvSpPr>
        <dsp:cNvPr id="0" name=""/>
        <dsp:cNvSpPr/>
      </dsp:nvSpPr>
      <dsp:spPr>
        <a:xfrm rot="20057143">
          <a:off x="6645179" y="2865360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0BC13-6149-4066-AAB3-DA914199B03D}">
      <dsp:nvSpPr>
        <dsp:cNvPr id="0" name=""/>
        <dsp:cNvSpPr/>
      </dsp:nvSpPr>
      <dsp:spPr>
        <a:xfrm>
          <a:off x="8438210" y="2028250"/>
          <a:ext cx="1377755" cy="110220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050" b="1" kern="1200" dirty="0" err="1" smtClean="0"/>
            <a:t>Jóvenes</a:t>
          </a:r>
          <a:r>
            <a:rPr lang="en-GB" sz="1050" b="1" kern="1200" dirty="0" smtClean="0"/>
            <a:t> </a:t>
          </a:r>
          <a:r>
            <a:rPr lang="en-GB" sz="1050" b="1" kern="1200" dirty="0" err="1" smtClean="0"/>
            <a:t>Líderes</a:t>
          </a:r>
          <a:r>
            <a:rPr lang="en-GB" sz="1050" b="1" kern="1200" dirty="0" smtClean="0"/>
            <a:t> de EFS</a:t>
          </a:r>
          <a:endParaRPr lang="en-US" sz="1050" b="1" kern="1200" dirty="0"/>
        </a:p>
      </dsp:txBody>
      <dsp:txXfrm>
        <a:off x="8470492" y="2060532"/>
        <a:ext cx="1313191" cy="1037640"/>
      </dsp:txXfrm>
    </dsp:sp>
    <dsp:sp modelId="{905FBC57-D648-40D2-9FA7-A7CF4733D470}">
      <dsp:nvSpPr>
        <dsp:cNvPr id="0" name=""/>
        <dsp:cNvSpPr/>
      </dsp:nvSpPr>
      <dsp:spPr>
        <a:xfrm>
          <a:off x="6886982" y="3924769"/>
          <a:ext cx="2611203" cy="56094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E427C-DA00-4D55-85C6-B623924508C8}">
      <dsp:nvSpPr>
        <dsp:cNvPr id="0" name=""/>
        <dsp:cNvSpPr/>
      </dsp:nvSpPr>
      <dsp:spPr>
        <a:xfrm>
          <a:off x="8809308" y="3654138"/>
          <a:ext cx="1377755" cy="110220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>
              <a:latin typeface="Bodoni MT Black" panose="02070A03080606020203" pitchFamily="18" charset="0"/>
            </a:rPr>
            <a:t>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b="1" kern="1200" dirty="0" err="1" smtClean="0"/>
            <a:t>Fortalecimiento</a:t>
          </a:r>
          <a:r>
            <a:rPr lang="en-GB" sz="1050" b="1" kern="1200" dirty="0" smtClean="0"/>
            <a:t> de la </a:t>
          </a:r>
          <a:r>
            <a:rPr lang="en-GB" sz="1050" b="1" kern="1200" dirty="0" err="1" smtClean="0"/>
            <a:t>capacidad</a:t>
          </a:r>
          <a:r>
            <a:rPr lang="en-GB" sz="1050" b="1" kern="1200" dirty="0" smtClean="0"/>
            <a:t> eLearning  </a:t>
          </a:r>
          <a:endParaRPr lang="en-US" sz="1050" b="1" kern="1200" dirty="0"/>
        </a:p>
      </dsp:txBody>
      <dsp:txXfrm>
        <a:off x="8841590" y="3686420"/>
        <a:ext cx="1313191" cy="1037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26432-39C0-4697-96A9-51F702A66A5D}">
      <dsp:nvSpPr>
        <dsp:cNvPr id="0" name=""/>
        <dsp:cNvSpPr/>
      </dsp:nvSpPr>
      <dsp:spPr>
        <a:xfrm>
          <a:off x="0" y="0"/>
          <a:ext cx="11668836" cy="43513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Fase 1</a:t>
          </a:r>
          <a:endParaRPr lang="en-US" sz="2000" b="1" kern="1200" dirty="0"/>
        </a:p>
      </dsp:txBody>
      <dsp:txXfrm>
        <a:off x="0" y="0"/>
        <a:ext cx="11668836" cy="1305401"/>
      </dsp:txXfrm>
    </dsp:sp>
    <dsp:sp modelId="{AE8DB8A8-EF1E-4FAE-950D-CC1479690B96}">
      <dsp:nvSpPr>
        <dsp:cNvPr id="0" name=""/>
        <dsp:cNvSpPr/>
      </dsp:nvSpPr>
      <dsp:spPr>
        <a:xfrm>
          <a:off x="1166883" y="1305507"/>
          <a:ext cx="9335068" cy="63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3i </a:t>
          </a:r>
          <a:r>
            <a:rPr lang="nb-NO" sz="2000" b="1" kern="1200" dirty="0" err="1" smtClean="0"/>
            <a:t>Ingles</a:t>
          </a:r>
          <a:r>
            <a:rPr lang="nb-NO" sz="2000" b="1" kern="1200" dirty="0" smtClean="0"/>
            <a:t> </a:t>
          </a:r>
          <a:endParaRPr lang="en-US" sz="2000" b="1" kern="1200" dirty="0"/>
        </a:p>
      </dsp:txBody>
      <dsp:txXfrm>
        <a:off x="1185449" y="1324073"/>
        <a:ext cx="9297936" cy="596765"/>
      </dsp:txXfrm>
    </dsp:sp>
    <dsp:sp modelId="{EBEFAC6E-8001-4D6E-A061-9D60BEF11431}">
      <dsp:nvSpPr>
        <dsp:cNvPr id="0" name=""/>
        <dsp:cNvSpPr/>
      </dsp:nvSpPr>
      <dsp:spPr>
        <a:xfrm>
          <a:off x="1166883" y="2036927"/>
          <a:ext cx="9335068" cy="633897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>
              <a:solidFill>
                <a:schemeClr val="bg1"/>
              </a:solidFill>
            </a:rPr>
            <a:t>3i OLACEFS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185449" y="2055493"/>
        <a:ext cx="9297936" cy="596765"/>
      </dsp:txXfrm>
    </dsp:sp>
    <dsp:sp modelId="{AD1EE08F-0E22-4845-A083-554AFE0A9601}">
      <dsp:nvSpPr>
        <dsp:cNvPr id="0" name=""/>
        <dsp:cNvSpPr/>
      </dsp:nvSpPr>
      <dsp:spPr>
        <a:xfrm>
          <a:off x="1166883" y="2768347"/>
          <a:ext cx="9335068" cy="63389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3i ARABOSAI</a:t>
          </a:r>
          <a:endParaRPr lang="en-US" sz="2000" b="1" kern="1200" dirty="0"/>
        </a:p>
      </dsp:txBody>
      <dsp:txXfrm>
        <a:off x="1185449" y="2786913"/>
        <a:ext cx="9297936" cy="596765"/>
      </dsp:txXfrm>
    </dsp:sp>
    <dsp:sp modelId="{402D0EF9-6B0F-4C35-B7A1-B19B9B518604}">
      <dsp:nvSpPr>
        <dsp:cNvPr id="0" name=""/>
        <dsp:cNvSpPr/>
      </dsp:nvSpPr>
      <dsp:spPr>
        <a:xfrm>
          <a:off x="1166883" y="3499767"/>
          <a:ext cx="9335068" cy="63389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smtClean="0"/>
            <a:t>3i CREFIAF</a:t>
          </a:r>
          <a:endParaRPr lang="en-US" sz="2000" b="1" kern="1200" dirty="0"/>
        </a:p>
      </dsp:txBody>
      <dsp:txXfrm>
        <a:off x="1185449" y="3518333"/>
        <a:ext cx="9297936" cy="596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B7D6E-673D-49FD-80F1-2E3663E42623}">
      <dsp:nvSpPr>
        <dsp:cNvPr id="0" name=""/>
        <dsp:cNvSpPr/>
      </dsp:nvSpPr>
      <dsp:spPr>
        <a:xfrm>
          <a:off x="646729" y="66545"/>
          <a:ext cx="4766147" cy="4766147"/>
        </a:xfrm>
        <a:prstGeom prst="circularArrow">
          <a:avLst>
            <a:gd name="adj1" fmla="val 5544"/>
            <a:gd name="adj2" fmla="val 330680"/>
            <a:gd name="adj3" fmla="val 13816671"/>
            <a:gd name="adj4" fmla="val 1736121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F6F8-1179-4F52-9114-E14354D95AFA}">
      <dsp:nvSpPr>
        <dsp:cNvPr id="0" name=""/>
        <dsp:cNvSpPr/>
      </dsp:nvSpPr>
      <dsp:spPr>
        <a:xfrm>
          <a:off x="1933570" y="-99092"/>
          <a:ext cx="2192465" cy="14828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1. </a:t>
          </a:r>
          <a:r>
            <a:rPr lang="en-US" sz="1600" b="1" i="0" kern="1200" dirty="0" err="1" smtClean="0">
              <a:solidFill>
                <a:schemeClr val="tx1"/>
              </a:solidFill>
            </a:rPr>
            <a:t>Desarrollo</a:t>
          </a:r>
          <a:r>
            <a:rPr lang="en-US" sz="1600" b="1" i="0" kern="1200" dirty="0" smtClean="0">
              <a:solidFill>
                <a:schemeClr val="tx1"/>
              </a:solidFill>
            </a:rPr>
            <a:t> de </a:t>
          </a:r>
          <a:r>
            <a:rPr lang="en-US" sz="1600" b="1" i="0" kern="1200" dirty="0" err="1" smtClean="0">
              <a:solidFill>
                <a:schemeClr val="tx1"/>
              </a:solidFill>
            </a:rPr>
            <a:t>bienes</a:t>
          </a:r>
          <a:r>
            <a:rPr lang="en-US" sz="1600" b="1" i="0" kern="1200" dirty="0" smtClean="0">
              <a:solidFill>
                <a:schemeClr val="tx1"/>
              </a:solidFill>
            </a:rPr>
            <a:t> </a:t>
          </a:r>
          <a:r>
            <a:rPr lang="en-US" sz="1600" b="1" i="0" kern="1200" dirty="0" err="1" smtClean="0">
              <a:solidFill>
                <a:schemeClr val="tx1"/>
              </a:solidFill>
            </a:rPr>
            <a:t>públicos</a:t>
          </a:r>
          <a:r>
            <a:rPr lang="en-US" sz="1600" b="1" i="0" kern="1200" dirty="0" smtClean="0">
              <a:solidFill>
                <a:schemeClr val="tx1"/>
              </a:solidFill>
            </a:rPr>
            <a:t> </a:t>
          </a:r>
          <a:r>
            <a:rPr lang="en-US" sz="1600" b="1" i="0" kern="1200" dirty="0" err="1" smtClean="0">
              <a:solidFill>
                <a:schemeClr val="tx1"/>
              </a:solidFill>
            </a:rPr>
            <a:t>globales</a:t>
          </a:r>
          <a:r>
            <a:rPr lang="en-US" sz="1600" b="1" i="0" kern="1200" dirty="0" smtClean="0">
              <a:solidFill>
                <a:schemeClr val="tx1"/>
              </a:solidFill>
            </a:rPr>
            <a:t> 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005956" y="-26706"/>
        <a:ext cx="2047693" cy="1338068"/>
      </dsp:txXfrm>
    </dsp:sp>
    <dsp:sp modelId="{E8BB47D5-0CDC-416E-B8A6-291DD74C747E}">
      <dsp:nvSpPr>
        <dsp:cNvPr id="0" name=""/>
        <dsp:cNvSpPr/>
      </dsp:nvSpPr>
      <dsp:spPr>
        <a:xfrm>
          <a:off x="3866566" y="1414753"/>
          <a:ext cx="2192465" cy="126395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>
              <a:solidFill>
                <a:schemeClr val="tx1"/>
              </a:solidFill>
            </a:rPr>
            <a:t>2. Programa de Certificación ISSAI</a:t>
          </a:r>
          <a:endParaRPr lang="es-ES" sz="1600" b="1" i="0" kern="1200" dirty="0">
            <a:solidFill>
              <a:schemeClr val="tx1"/>
            </a:solidFill>
          </a:endParaRPr>
        </a:p>
      </dsp:txBody>
      <dsp:txXfrm>
        <a:off x="3928267" y="1476454"/>
        <a:ext cx="2069063" cy="1140554"/>
      </dsp:txXfrm>
    </dsp:sp>
    <dsp:sp modelId="{4B5E2285-77F9-44D6-AD2E-A5042AA853D1}">
      <dsp:nvSpPr>
        <dsp:cNvPr id="0" name=""/>
        <dsp:cNvSpPr/>
      </dsp:nvSpPr>
      <dsp:spPr>
        <a:xfrm>
          <a:off x="3615172" y="3412243"/>
          <a:ext cx="2192465" cy="137667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tx1"/>
              </a:solidFill>
            </a:rPr>
            <a:t>3.  Compartiendo el </a:t>
          </a:r>
          <a:r>
            <a:rPr lang="en-US" sz="1600" b="1" i="0" kern="1200" dirty="0" err="1" smtClean="0">
              <a:solidFill>
                <a:schemeClr val="tx1"/>
              </a:solidFill>
            </a:rPr>
            <a:t>conocimiento</a:t>
          </a:r>
          <a:r>
            <a:rPr lang="en-US" sz="1600" b="1" i="0" kern="1200" dirty="0" smtClean="0">
              <a:solidFill>
                <a:schemeClr val="tx1"/>
              </a:solidFill>
            </a:rPr>
            <a:t> </a:t>
          </a:r>
          <a:r>
            <a:rPr lang="en-US" sz="1600" b="1" i="0" kern="1200" dirty="0" err="1" smtClean="0">
              <a:solidFill>
                <a:schemeClr val="tx1"/>
              </a:solidFill>
            </a:rPr>
            <a:t>sobre</a:t>
          </a:r>
          <a:r>
            <a:rPr lang="en-US" sz="1600" b="1" i="0" kern="1200" dirty="0" smtClean="0">
              <a:solidFill>
                <a:schemeClr val="tx1"/>
              </a:solidFill>
            </a:rPr>
            <a:t> las ISSAI /</a:t>
          </a:r>
          <a:r>
            <a:rPr lang="en-US" sz="1600" b="1" i="0" kern="1200" dirty="0" err="1" smtClean="0">
              <a:solidFill>
                <a:schemeClr val="tx1"/>
              </a:solidFill>
            </a:rPr>
            <a:t>Comunidad</a:t>
          </a:r>
          <a:r>
            <a:rPr lang="en-US" sz="1600" b="1" i="0" kern="1200" dirty="0" smtClean="0">
              <a:solidFill>
                <a:schemeClr val="tx1"/>
              </a:solidFill>
            </a:rPr>
            <a:t> de </a:t>
          </a:r>
          <a:r>
            <a:rPr lang="en-US" sz="1600" b="1" i="0" kern="1200" dirty="0" err="1" smtClean="0">
              <a:solidFill>
                <a:schemeClr val="tx1"/>
              </a:solidFill>
            </a:rPr>
            <a:t>práctica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682375" y="3479446"/>
        <a:ext cx="2058059" cy="1242264"/>
      </dsp:txXfrm>
    </dsp:sp>
    <dsp:sp modelId="{FF651409-89BD-4C08-BCFD-117D4E0688C8}">
      <dsp:nvSpPr>
        <dsp:cNvPr id="0" name=""/>
        <dsp:cNvSpPr/>
      </dsp:nvSpPr>
      <dsp:spPr>
        <a:xfrm>
          <a:off x="738906" y="3243791"/>
          <a:ext cx="2192465" cy="149554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</a:rPr>
            <a:t>4. Auditoría cooperativa basada en las ISSAI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11913" y="3316798"/>
        <a:ext cx="2046451" cy="1349532"/>
      </dsp:txXfrm>
    </dsp:sp>
    <dsp:sp modelId="{6DF04B7F-BB2D-4BC0-B4A8-541D6F995C7D}">
      <dsp:nvSpPr>
        <dsp:cNvPr id="0" name=""/>
        <dsp:cNvSpPr/>
      </dsp:nvSpPr>
      <dsp:spPr>
        <a:xfrm>
          <a:off x="574" y="1327054"/>
          <a:ext cx="2192465" cy="143935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>
              <a:solidFill>
                <a:schemeClr val="tx1"/>
              </a:solidFill>
            </a:rPr>
            <a:t>5</a:t>
          </a:r>
          <a:r>
            <a:rPr lang="es-CR" sz="1900" b="1" kern="1200" dirty="0" smtClean="0">
              <a:solidFill>
                <a:schemeClr val="tx1"/>
              </a:solidFill>
            </a:rPr>
            <a:t>.</a:t>
          </a:r>
          <a:r>
            <a:rPr lang="es-CR" sz="1600" b="1" kern="1200" dirty="0" smtClean="0">
              <a:solidFill>
                <a:schemeClr val="tx1"/>
              </a:solidFill>
            </a:rPr>
            <a:t>  Comienzo del apoyo a nivel de EFS en la implementación de las ISSAI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70837" y="1397317"/>
        <a:ext cx="2051939" cy="1298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0B3AA-F54A-464C-A006-749DF6A250FF}">
      <dsp:nvSpPr>
        <dsp:cNvPr id="0" name=""/>
        <dsp:cNvSpPr/>
      </dsp:nvSpPr>
      <dsp:spPr>
        <a:xfrm>
          <a:off x="872499" y="57883"/>
          <a:ext cx="7749685" cy="11270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89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Compromiso</a:t>
          </a:r>
          <a:r>
            <a:rPr lang="nb-NO" sz="1800" b="1" kern="1200" dirty="0" smtClean="0"/>
            <a:t> EFS </a:t>
          </a:r>
          <a:endParaRPr lang="en-US" sz="1800" b="1" kern="1200" dirty="0"/>
        </a:p>
      </dsp:txBody>
      <dsp:txXfrm>
        <a:off x="872499" y="339638"/>
        <a:ext cx="7467930" cy="563511"/>
      </dsp:txXfrm>
    </dsp:sp>
    <dsp:sp modelId="{457B0477-0954-4ADC-A936-E7E97D465E6E}">
      <dsp:nvSpPr>
        <dsp:cNvPr id="0" name=""/>
        <dsp:cNvSpPr/>
      </dsp:nvSpPr>
      <dsp:spPr>
        <a:xfrm>
          <a:off x="872499" y="925525"/>
          <a:ext cx="1432296" cy="2069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Acuerdo</a:t>
          </a:r>
          <a:r>
            <a:rPr lang="nb-NO" sz="1600" b="1" kern="1200" dirty="0" smtClean="0"/>
            <a:t> con los </a:t>
          </a:r>
          <a:r>
            <a:rPr lang="nb-NO" sz="1600" b="1" kern="1200" dirty="0" err="1" smtClean="0"/>
            <a:t>líderes</a:t>
          </a:r>
          <a:r>
            <a:rPr lang="nb-NO" sz="1600" b="1" kern="1200" dirty="0" smtClean="0"/>
            <a:t> de las EFS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Roles</a:t>
          </a:r>
          <a:r>
            <a:rPr lang="nb-NO" sz="1600" b="1" kern="1200" dirty="0" smtClean="0"/>
            <a:t> &amp; </a:t>
          </a:r>
          <a:r>
            <a:rPr lang="nb-NO" sz="1600" b="1" kern="1200" dirty="0" err="1" smtClean="0"/>
            <a:t>responsabilidades</a:t>
          </a:r>
          <a:endParaRPr lang="en-US" sz="1600" b="1" kern="1200" dirty="0"/>
        </a:p>
      </dsp:txBody>
      <dsp:txXfrm>
        <a:off x="872499" y="925525"/>
        <a:ext cx="1432296" cy="2069392"/>
      </dsp:txXfrm>
    </dsp:sp>
    <dsp:sp modelId="{595379C2-8D0E-4ED1-9E42-5ED46BDDDCCD}">
      <dsp:nvSpPr>
        <dsp:cNvPr id="0" name=""/>
        <dsp:cNvSpPr/>
      </dsp:nvSpPr>
      <dsp:spPr>
        <a:xfrm>
          <a:off x="2304641" y="433702"/>
          <a:ext cx="6317543" cy="11270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89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smtClean="0"/>
            <a:t>Taller </a:t>
          </a:r>
          <a:r>
            <a:rPr lang="en-US" sz="1800" b="1" kern="1200" noProof="0" dirty="0" err="1" smtClean="0"/>
            <a:t>sobre</a:t>
          </a:r>
          <a:r>
            <a:rPr lang="en-US" sz="1800" b="1" kern="1200" noProof="0" dirty="0" smtClean="0"/>
            <a:t> el </a:t>
          </a:r>
          <a:r>
            <a:rPr lang="en-US" sz="1800" b="1" kern="1200" noProof="0" dirty="0" err="1" smtClean="0"/>
            <a:t>tema</a:t>
          </a:r>
          <a:r>
            <a:rPr lang="en-US" sz="1800" b="1" kern="1200" noProof="0" dirty="0" smtClean="0"/>
            <a:t> y la </a:t>
          </a:r>
          <a:r>
            <a:rPr lang="en-US" sz="1800" b="1" kern="1200" noProof="0" dirty="0" err="1" smtClean="0"/>
            <a:t>metodología</a:t>
          </a:r>
          <a:r>
            <a:rPr lang="en-US" sz="1800" b="1" kern="1200" noProof="0" dirty="0" smtClean="0"/>
            <a:t> </a:t>
          </a:r>
          <a:endParaRPr lang="en-US" sz="1800" b="1" kern="1200" noProof="0" dirty="0"/>
        </a:p>
      </dsp:txBody>
      <dsp:txXfrm>
        <a:off x="2304641" y="715457"/>
        <a:ext cx="6035788" cy="563511"/>
      </dsp:txXfrm>
    </dsp:sp>
    <dsp:sp modelId="{E2A1634D-D47F-4B6E-9F7B-2993B1D67A92}">
      <dsp:nvSpPr>
        <dsp:cNvPr id="0" name=""/>
        <dsp:cNvSpPr/>
      </dsp:nvSpPr>
      <dsp:spPr>
        <a:xfrm>
          <a:off x="2304641" y="1019420"/>
          <a:ext cx="1432296" cy="26332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Foco</a:t>
          </a:r>
          <a:r>
            <a:rPr lang="nb-NO" sz="1800" b="1" kern="1200" dirty="0" smtClean="0"/>
            <a:t> sobre el tema &amp; la </a:t>
          </a:r>
          <a:r>
            <a:rPr lang="nb-NO" sz="1800" b="1" kern="1200" dirty="0" err="1" smtClean="0"/>
            <a:t>metodología</a:t>
          </a:r>
          <a:r>
            <a:rPr lang="nb-NO" sz="1800" b="1" kern="1200" dirty="0" smtClean="0"/>
            <a:t> </a:t>
          </a:r>
          <a:endParaRPr lang="nb-NO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Bienes </a:t>
          </a:r>
          <a:r>
            <a:rPr lang="nb-NO" sz="1800" b="1" kern="1200" dirty="0" err="1" smtClean="0"/>
            <a:t>Públicos</a:t>
          </a:r>
          <a:r>
            <a:rPr lang="nb-NO" sz="1800" b="1" kern="1200" dirty="0" smtClean="0"/>
            <a:t> Globales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Diseño</a:t>
          </a:r>
          <a:r>
            <a:rPr lang="nb-NO" sz="1800" b="1" kern="1200" dirty="0" smtClean="0"/>
            <a:t> &amp; </a:t>
          </a:r>
          <a:r>
            <a:rPr lang="nb-NO" sz="1800" b="1" kern="1200" dirty="0" err="1" smtClean="0"/>
            <a:t>Despliegue</a:t>
          </a:r>
          <a:r>
            <a:rPr lang="nb-NO" sz="1800" b="1" kern="1200" dirty="0" smtClean="0"/>
            <a:t> en la </a:t>
          </a:r>
          <a:r>
            <a:rPr lang="nb-NO" sz="1800" b="1" kern="1200" dirty="0" err="1" smtClean="0"/>
            <a:t>plataforma</a:t>
          </a:r>
          <a:r>
            <a:rPr lang="nb-NO" sz="1800" b="1" kern="1200" dirty="0" smtClean="0"/>
            <a:t> IDI </a:t>
          </a:r>
        </a:p>
      </dsp:txBody>
      <dsp:txXfrm>
        <a:off x="2304641" y="1019420"/>
        <a:ext cx="1432296" cy="2633239"/>
      </dsp:txXfrm>
    </dsp:sp>
    <dsp:sp modelId="{62540463-B34F-48A1-A79E-8613BE0BFB84}">
      <dsp:nvSpPr>
        <dsp:cNvPr id="0" name=""/>
        <dsp:cNvSpPr/>
      </dsp:nvSpPr>
      <dsp:spPr>
        <a:xfrm>
          <a:off x="3736783" y="809521"/>
          <a:ext cx="4885401" cy="11270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89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Facilitación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virtual</a:t>
          </a:r>
          <a:r>
            <a:rPr lang="nb-NO" sz="1800" b="1" kern="1200" dirty="0" smtClean="0"/>
            <a:t> para el </a:t>
          </a:r>
          <a:r>
            <a:rPr lang="nb-NO" sz="1800" b="1" kern="1200" dirty="0" err="1" smtClean="0"/>
            <a:t>desarrollo</a:t>
          </a:r>
          <a:r>
            <a:rPr lang="nb-NO" sz="1800" b="1" kern="1200" dirty="0" smtClean="0"/>
            <a:t> de </a:t>
          </a:r>
          <a:r>
            <a:rPr lang="nb-NO" sz="1800" b="1" kern="1200" dirty="0" err="1" smtClean="0"/>
            <a:t>un</a:t>
          </a:r>
          <a:r>
            <a:rPr lang="nb-NO" sz="1800" b="1" kern="1200" dirty="0" smtClean="0"/>
            <a:t> plan de </a:t>
          </a:r>
          <a:r>
            <a:rPr lang="nb-NO" sz="1800" b="1" kern="1200" dirty="0" err="1" smtClean="0"/>
            <a:t>auditoría</a:t>
          </a:r>
          <a:endParaRPr lang="nb-NO" sz="1800" b="1" kern="1200" dirty="0"/>
        </a:p>
      </dsp:txBody>
      <dsp:txXfrm>
        <a:off x="3736783" y="1091276"/>
        <a:ext cx="4603646" cy="563511"/>
      </dsp:txXfrm>
    </dsp:sp>
    <dsp:sp modelId="{DAB014D6-6504-4845-A4F3-BB64A1B253BD}">
      <dsp:nvSpPr>
        <dsp:cNvPr id="0" name=""/>
        <dsp:cNvSpPr/>
      </dsp:nvSpPr>
      <dsp:spPr>
        <a:xfrm>
          <a:off x="3736783" y="1677162"/>
          <a:ext cx="1432296" cy="2069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Equipos</a:t>
          </a:r>
          <a:r>
            <a:rPr lang="nb-NO" sz="1800" b="1" kern="1200" dirty="0" smtClean="0"/>
            <a:t> de </a:t>
          </a:r>
          <a:r>
            <a:rPr lang="nb-NO" sz="1800" b="1" kern="1200" dirty="0" err="1" smtClean="0"/>
            <a:t>auditoría</a:t>
          </a:r>
          <a:r>
            <a:rPr lang="nb-NO" sz="1800" b="1" kern="1200" dirty="0" smtClean="0"/>
            <a:t> de las EFS</a:t>
          </a:r>
          <a:endParaRPr lang="nb-NO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Apoyo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experto</a:t>
          </a:r>
          <a:r>
            <a:rPr lang="nb-NO" sz="1800" b="1" kern="1200" dirty="0" smtClean="0"/>
            <a:t> en el plan de </a:t>
          </a:r>
          <a:r>
            <a:rPr lang="nb-NO" sz="1800" b="1" kern="1200" dirty="0" err="1" smtClean="0"/>
            <a:t>auditoría</a:t>
          </a:r>
          <a:endParaRPr lang="nb-NO" sz="1800" b="1" kern="1200" dirty="0"/>
        </a:p>
      </dsp:txBody>
      <dsp:txXfrm>
        <a:off x="3736783" y="1677162"/>
        <a:ext cx="1432296" cy="2069392"/>
      </dsp:txXfrm>
    </dsp:sp>
    <dsp:sp modelId="{93042217-70AC-498D-AFF5-34936B251C05}">
      <dsp:nvSpPr>
        <dsp:cNvPr id="0" name=""/>
        <dsp:cNvSpPr/>
      </dsp:nvSpPr>
      <dsp:spPr>
        <a:xfrm>
          <a:off x="5169700" y="1185339"/>
          <a:ext cx="3452484" cy="11270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89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Reunión</a:t>
          </a:r>
          <a:r>
            <a:rPr lang="nb-NO" sz="1800" b="1" kern="1200" dirty="0" smtClean="0"/>
            <a:t> de </a:t>
          </a:r>
          <a:r>
            <a:rPr lang="nb-NO" sz="1800" b="1" kern="1200" dirty="0" err="1" smtClean="0"/>
            <a:t>Revisión</a:t>
          </a:r>
          <a:r>
            <a:rPr lang="nb-NO" sz="1800" b="1" kern="1200" dirty="0" smtClean="0"/>
            <a:t> de </a:t>
          </a:r>
          <a:r>
            <a:rPr lang="nb-NO" sz="1800" b="1" kern="1200" dirty="0" err="1" smtClean="0"/>
            <a:t>Auditoría</a:t>
          </a:r>
          <a:endParaRPr lang="nb-NO" sz="1800" b="1" kern="1200" dirty="0"/>
        </a:p>
      </dsp:txBody>
      <dsp:txXfrm>
        <a:off x="5169700" y="1467094"/>
        <a:ext cx="3170729" cy="563511"/>
      </dsp:txXfrm>
    </dsp:sp>
    <dsp:sp modelId="{A9C04B6A-12AE-44B0-AF88-DED46D9B5A81}">
      <dsp:nvSpPr>
        <dsp:cNvPr id="0" name=""/>
        <dsp:cNvSpPr/>
      </dsp:nvSpPr>
      <dsp:spPr>
        <a:xfrm>
          <a:off x="5169700" y="2052981"/>
          <a:ext cx="1432296" cy="2069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Apoyo</a:t>
          </a:r>
          <a:r>
            <a:rPr lang="nb-NO" sz="1800" b="1" kern="1200" dirty="0" smtClean="0"/>
            <a:t> para </a:t>
          </a:r>
          <a:r>
            <a:rPr lang="nb-NO" sz="1800" b="1" kern="1200" dirty="0" err="1" smtClean="0"/>
            <a:t>finalizar</a:t>
          </a:r>
          <a:r>
            <a:rPr lang="nb-NO" sz="1800" b="1" kern="1200" dirty="0" smtClean="0"/>
            <a:t> el </a:t>
          </a:r>
          <a:r>
            <a:rPr lang="nb-NO" sz="1800" b="1" kern="1200" dirty="0" err="1" smtClean="0"/>
            <a:t>informe</a:t>
          </a:r>
          <a:r>
            <a:rPr lang="nb-NO" sz="1800" b="1" kern="1200" dirty="0" smtClean="0"/>
            <a:t> de </a:t>
          </a:r>
          <a:r>
            <a:rPr lang="nb-NO" sz="1800" b="1" kern="1200" dirty="0" err="1" smtClean="0"/>
            <a:t>auditoría</a:t>
          </a:r>
          <a:endParaRPr lang="nb-NO" sz="1800" b="1" kern="1200" dirty="0"/>
        </a:p>
      </dsp:txBody>
      <dsp:txXfrm>
        <a:off x="5169700" y="2052981"/>
        <a:ext cx="1432296" cy="2069392"/>
      </dsp:txXfrm>
    </dsp:sp>
    <dsp:sp modelId="{5602EC63-5C53-4676-889E-DBA05008864D}">
      <dsp:nvSpPr>
        <dsp:cNvPr id="0" name=""/>
        <dsp:cNvSpPr/>
      </dsp:nvSpPr>
      <dsp:spPr>
        <a:xfrm>
          <a:off x="6524897" y="1561158"/>
          <a:ext cx="2174232" cy="11270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789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Aseguramiento</a:t>
          </a:r>
          <a:r>
            <a:rPr lang="nb-NO" sz="1800" b="1" kern="1200" dirty="0" smtClean="0"/>
            <a:t> de la </a:t>
          </a:r>
          <a:r>
            <a:rPr lang="nb-NO" sz="1800" b="1" kern="1200" dirty="0" err="1" smtClean="0"/>
            <a:t>calidad</a:t>
          </a:r>
          <a:endParaRPr lang="nb-NO" sz="1800" b="1" kern="1200" dirty="0"/>
        </a:p>
      </dsp:txBody>
      <dsp:txXfrm>
        <a:off x="6524897" y="1842913"/>
        <a:ext cx="1892477" cy="563511"/>
      </dsp:txXfrm>
    </dsp:sp>
    <dsp:sp modelId="{DE8FAEC2-9CAF-4690-8BBB-9D51F0C409C8}">
      <dsp:nvSpPr>
        <dsp:cNvPr id="0" name=""/>
        <dsp:cNvSpPr/>
      </dsp:nvSpPr>
      <dsp:spPr>
        <a:xfrm>
          <a:off x="6496532" y="2428799"/>
          <a:ext cx="1642916" cy="20693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Aseguramiento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independiente</a:t>
          </a:r>
          <a:r>
            <a:rPr lang="nb-NO" sz="1800" b="1" kern="1200" dirty="0" smtClean="0"/>
            <a:t> de la </a:t>
          </a:r>
          <a:r>
            <a:rPr lang="nb-NO" sz="1800" b="1" kern="1200" dirty="0" err="1" smtClean="0"/>
            <a:t>calidad</a:t>
          </a:r>
          <a:r>
            <a:rPr lang="nb-NO" sz="1800" b="1" kern="1200" dirty="0" smtClean="0"/>
            <a:t> en la </a:t>
          </a:r>
          <a:r>
            <a:rPr lang="nb-NO" sz="1800" b="1" kern="1200" dirty="0" err="1" smtClean="0"/>
            <a:t>auditoría</a:t>
          </a:r>
          <a:endParaRPr lang="nb-NO" sz="1800" b="1" kern="1200" dirty="0"/>
        </a:p>
      </dsp:txBody>
      <dsp:txXfrm>
        <a:off x="6496532" y="2428799"/>
        <a:ext cx="1642916" cy="2069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1638-1ACC-4A4F-A568-62DB835A9495}">
      <dsp:nvSpPr>
        <dsp:cNvPr id="0" name=""/>
        <dsp:cNvSpPr/>
      </dsp:nvSpPr>
      <dsp:spPr>
        <a:xfrm>
          <a:off x="147693" y="510489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Revisión</a:t>
          </a:r>
          <a:r>
            <a:rPr lang="nb-NO" sz="2000" b="1" kern="1200" dirty="0" smtClean="0"/>
            <a:t> &amp; </a:t>
          </a:r>
          <a:r>
            <a:rPr lang="nb-NO" sz="2000" b="1" kern="1200" dirty="0" err="1" smtClean="0"/>
            <a:t>Mantenimiento</a:t>
          </a:r>
          <a:r>
            <a:rPr lang="nb-NO" sz="2000" b="1" kern="1200" dirty="0" smtClean="0"/>
            <a:t> de </a:t>
          </a:r>
          <a:r>
            <a:rPr lang="nb-NO" sz="2000" b="1" kern="1200" dirty="0" err="1" smtClean="0"/>
            <a:t>Productos</a:t>
          </a:r>
          <a:r>
            <a:rPr lang="nb-NO" sz="2000" b="1" kern="1200" dirty="0" smtClean="0"/>
            <a:t> 3i</a:t>
          </a:r>
          <a:endParaRPr lang="en-US" sz="2000" b="1" kern="1200" dirty="0"/>
        </a:p>
      </dsp:txBody>
      <dsp:txXfrm>
        <a:off x="147693" y="510489"/>
        <a:ext cx="3354052" cy="1048141"/>
      </dsp:txXfrm>
    </dsp:sp>
    <dsp:sp modelId="{8876504A-18D8-4AF8-AB1E-6B14ED24F47F}">
      <dsp:nvSpPr>
        <dsp:cNvPr id="0" name=""/>
        <dsp:cNvSpPr/>
      </dsp:nvSpPr>
      <dsp:spPr>
        <a:xfrm>
          <a:off x="7941" y="359091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25977-6EAF-4892-8253-758018117D6B}">
      <dsp:nvSpPr>
        <dsp:cNvPr id="0" name=""/>
        <dsp:cNvSpPr/>
      </dsp:nvSpPr>
      <dsp:spPr>
        <a:xfrm>
          <a:off x="3789012" y="510489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Fortalecimiento</a:t>
          </a:r>
          <a:r>
            <a:rPr lang="nb-NO" sz="2000" b="1" kern="1200" dirty="0" smtClean="0"/>
            <a:t> de los </a:t>
          </a:r>
          <a:r>
            <a:rPr lang="nb-NO" sz="2000" b="1" kern="1200" dirty="0" err="1" smtClean="0"/>
            <a:t>Programas</a:t>
          </a:r>
          <a:r>
            <a:rPr lang="nb-NO" sz="2000" b="1" kern="1200" dirty="0" smtClean="0"/>
            <a:t> de </a:t>
          </a:r>
          <a:r>
            <a:rPr lang="nb-NO" sz="2000" b="1" kern="1200" dirty="0" err="1" smtClean="0"/>
            <a:t>Certificación</a:t>
          </a:r>
          <a:r>
            <a:rPr lang="nb-NO" sz="2000" b="1" kern="1200" dirty="0" smtClean="0"/>
            <a:t> de la IDI</a:t>
          </a:r>
          <a:endParaRPr lang="en-US" sz="2000" b="1" kern="1200" dirty="0"/>
        </a:p>
      </dsp:txBody>
      <dsp:txXfrm>
        <a:off x="3789012" y="510489"/>
        <a:ext cx="3354052" cy="1048141"/>
      </dsp:txXfrm>
    </dsp:sp>
    <dsp:sp modelId="{B4190280-0A23-4A31-BEAD-71F88CC49F28}">
      <dsp:nvSpPr>
        <dsp:cNvPr id="0" name=""/>
        <dsp:cNvSpPr/>
      </dsp:nvSpPr>
      <dsp:spPr>
        <a:xfrm>
          <a:off x="3649260" y="359091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5D1FA-1C7F-4EAD-9999-A8F2AB06076D}">
      <dsp:nvSpPr>
        <dsp:cNvPr id="0" name=""/>
        <dsp:cNvSpPr/>
      </dsp:nvSpPr>
      <dsp:spPr>
        <a:xfrm>
          <a:off x="7430332" y="510489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Participar</a:t>
          </a:r>
          <a:r>
            <a:rPr lang="nb-NO" sz="2000" b="1" kern="1200" dirty="0" smtClean="0"/>
            <a:t> en la </a:t>
          </a:r>
          <a:r>
            <a:rPr lang="nb-NO" sz="2000" b="1" kern="1200" dirty="0" err="1" smtClean="0"/>
            <a:t>Certificación</a:t>
          </a:r>
          <a:r>
            <a:rPr lang="nb-NO" sz="2000" b="1" kern="1200" dirty="0" smtClean="0"/>
            <a:t> para Auditores en la INTOSAI</a:t>
          </a:r>
          <a:endParaRPr lang="en-US" sz="2000" b="1" kern="1200" dirty="0"/>
        </a:p>
      </dsp:txBody>
      <dsp:txXfrm>
        <a:off x="7430332" y="510489"/>
        <a:ext cx="3354052" cy="1048141"/>
      </dsp:txXfrm>
    </dsp:sp>
    <dsp:sp modelId="{AD6E5EC1-FCBD-4BEF-8111-73C5EC7B16DC}">
      <dsp:nvSpPr>
        <dsp:cNvPr id="0" name=""/>
        <dsp:cNvSpPr/>
      </dsp:nvSpPr>
      <dsp:spPr>
        <a:xfrm>
          <a:off x="7290579" y="359091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924C-A8C6-403F-A303-BBDB314E5C05}">
      <dsp:nvSpPr>
        <dsp:cNvPr id="0" name=""/>
        <dsp:cNvSpPr/>
      </dsp:nvSpPr>
      <dsp:spPr>
        <a:xfrm>
          <a:off x="147693" y="1829983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Programa</a:t>
          </a:r>
          <a:r>
            <a:rPr lang="nb-NO" sz="2000" b="1" kern="1200" dirty="0" smtClean="0"/>
            <a:t> de </a:t>
          </a:r>
          <a:r>
            <a:rPr lang="nb-NO" sz="2000" b="1" kern="1200" dirty="0" err="1" smtClean="0"/>
            <a:t>Aseguramiento</a:t>
          </a:r>
          <a:r>
            <a:rPr lang="nb-NO" sz="2000" b="1" kern="1200" dirty="0" smtClean="0"/>
            <a:t> de la </a:t>
          </a:r>
          <a:r>
            <a:rPr lang="nb-NO" sz="2000" b="1" kern="1200" dirty="0" err="1" smtClean="0"/>
            <a:t>Calidad</a:t>
          </a:r>
          <a:endParaRPr lang="en-US" sz="2000" b="1" kern="1200" dirty="0"/>
        </a:p>
      </dsp:txBody>
      <dsp:txXfrm>
        <a:off x="147693" y="1829983"/>
        <a:ext cx="3354052" cy="1048141"/>
      </dsp:txXfrm>
    </dsp:sp>
    <dsp:sp modelId="{B3506606-312E-495B-8B64-E1AA522B1F17}">
      <dsp:nvSpPr>
        <dsp:cNvPr id="0" name=""/>
        <dsp:cNvSpPr/>
      </dsp:nvSpPr>
      <dsp:spPr>
        <a:xfrm>
          <a:off x="7941" y="1678585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B71ED-CF18-45B2-9B29-C9E09456EADA}">
      <dsp:nvSpPr>
        <dsp:cNvPr id="0" name=""/>
        <dsp:cNvSpPr/>
      </dsp:nvSpPr>
      <dsp:spPr>
        <a:xfrm>
          <a:off x="3789012" y="1829983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Auditorías</a:t>
          </a:r>
          <a:r>
            <a:rPr lang="nb-NO" sz="2000" b="1" kern="1200" dirty="0" smtClean="0"/>
            <a:t> </a:t>
          </a:r>
          <a:r>
            <a:rPr lang="nb-NO" sz="2000" b="1" kern="1200" dirty="0" err="1" smtClean="0"/>
            <a:t>Cooperativas</a:t>
          </a:r>
          <a:r>
            <a:rPr lang="nb-NO" sz="2000" b="1" kern="1200" dirty="0" smtClean="0"/>
            <a:t> 3i </a:t>
          </a:r>
          <a:endParaRPr lang="en-US" sz="2000" b="1" kern="1200" dirty="0"/>
        </a:p>
      </dsp:txBody>
      <dsp:txXfrm>
        <a:off x="3789012" y="1829983"/>
        <a:ext cx="3354052" cy="1048141"/>
      </dsp:txXfrm>
    </dsp:sp>
    <dsp:sp modelId="{527DD75A-9C84-4C94-8D42-D251C0663F38}">
      <dsp:nvSpPr>
        <dsp:cNvPr id="0" name=""/>
        <dsp:cNvSpPr/>
      </dsp:nvSpPr>
      <dsp:spPr>
        <a:xfrm>
          <a:off x="3649260" y="1678585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01B3E-B394-488F-A11A-B3A1E1EA98D3}">
      <dsp:nvSpPr>
        <dsp:cNvPr id="0" name=""/>
        <dsp:cNvSpPr/>
      </dsp:nvSpPr>
      <dsp:spPr>
        <a:xfrm>
          <a:off x="7430332" y="1829983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Comunidad</a:t>
          </a:r>
          <a:r>
            <a:rPr lang="nb-NO" sz="2000" b="1" kern="1200" dirty="0" smtClean="0"/>
            <a:t> de </a:t>
          </a:r>
          <a:r>
            <a:rPr lang="nb-NO" sz="2000" b="1" kern="1200" dirty="0" err="1" smtClean="0"/>
            <a:t>Práctica</a:t>
          </a:r>
          <a:r>
            <a:rPr lang="nb-NO" sz="2000" b="1" kern="1200" dirty="0" smtClean="0"/>
            <a:t> del 3i</a:t>
          </a:r>
          <a:endParaRPr lang="en-US" sz="2000" b="1" kern="1200" dirty="0"/>
        </a:p>
      </dsp:txBody>
      <dsp:txXfrm>
        <a:off x="7430332" y="1829983"/>
        <a:ext cx="3354052" cy="1048141"/>
      </dsp:txXfrm>
    </dsp:sp>
    <dsp:sp modelId="{D483BF8B-7B1F-4CC1-B7B6-14FF5373D407}">
      <dsp:nvSpPr>
        <dsp:cNvPr id="0" name=""/>
        <dsp:cNvSpPr/>
      </dsp:nvSpPr>
      <dsp:spPr>
        <a:xfrm>
          <a:off x="7290579" y="1678585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AF31-B91D-4DBA-B7C6-12C6645E574B}">
      <dsp:nvSpPr>
        <dsp:cNvPr id="0" name=""/>
        <dsp:cNvSpPr/>
      </dsp:nvSpPr>
      <dsp:spPr>
        <a:xfrm>
          <a:off x="3789012" y="3149476"/>
          <a:ext cx="3354052" cy="10481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94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b="1" kern="1200" dirty="0" err="1" smtClean="0"/>
            <a:t>Apoyo</a:t>
          </a:r>
          <a:r>
            <a:rPr lang="nb-NO" sz="2000" b="1" kern="1200" dirty="0" smtClean="0"/>
            <a:t> para </a:t>
          </a:r>
          <a:r>
            <a:rPr lang="nb-NO" sz="2000" b="1" kern="1200" dirty="0" err="1" smtClean="0"/>
            <a:t>implementación</a:t>
          </a:r>
          <a:r>
            <a:rPr lang="nb-NO" sz="2000" b="1" kern="1200" dirty="0" smtClean="0"/>
            <a:t> a </a:t>
          </a:r>
          <a:r>
            <a:rPr lang="nb-NO" sz="2000" b="1" kern="1200" dirty="0" err="1" smtClean="0"/>
            <a:t>nivel</a:t>
          </a:r>
          <a:r>
            <a:rPr lang="nb-NO" sz="2000" b="1" kern="1200" dirty="0" smtClean="0"/>
            <a:t> de la EFS</a:t>
          </a:r>
          <a:endParaRPr lang="en-US" sz="2000" b="1" kern="1200" dirty="0"/>
        </a:p>
      </dsp:txBody>
      <dsp:txXfrm>
        <a:off x="3789012" y="3149476"/>
        <a:ext cx="3354052" cy="1048141"/>
      </dsp:txXfrm>
    </dsp:sp>
    <dsp:sp modelId="{F84214F0-600A-4A1E-AAF9-503EC0A2303A}">
      <dsp:nvSpPr>
        <dsp:cNvPr id="0" name=""/>
        <dsp:cNvSpPr/>
      </dsp:nvSpPr>
      <dsp:spPr>
        <a:xfrm>
          <a:off x="3649260" y="2998078"/>
          <a:ext cx="733698" cy="1100548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29EF2-1BA4-4976-8453-28533634A1C7}">
      <dsp:nvSpPr>
        <dsp:cNvPr id="0" name=""/>
        <dsp:cNvSpPr/>
      </dsp:nvSpPr>
      <dsp:spPr>
        <a:xfrm>
          <a:off x="1311" y="1430574"/>
          <a:ext cx="2557518" cy="2557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749" tIns="24130" rIns="14074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1"/>
              </a:solidFill>
            </a:rPr>
            <a:t>1. Marco de las </a:t>
          </a:r>
          <a:r>
            <a:rPr lang="en-GB" sz="1900" b="1" kern="1200" dirty="0" err="1" smtClean="0">
              <a:solidFill>
                <a:schemeClr val="bg1"/>
              </a:solidFill>
            </a:rPr>
            <a:t>competencias</a:t>
          </a:r>
          <a:endParaRPr lang="en-GB" sz="1900" b="1" kern="1200" dirty="0">
            <a:solidFill>
              <a:schemeClr val="bg1"/>
            </a:solidFill>
          </a:endParaRPr>
        </a:p>
      </dsp:txBody>
      <dsp:txXfrm>
        <a:off x="375851" y="1805114"/>
        <a:ext cx="1808438" cy="1808438"/>
      </dsp:txXfrm>
    </dsp:sp>
    <dsp:sp modelId="{B1C0CBBC-F7C0-4264-8AEE-1A3240FF5FF3}">
      <dsp:nvSpPr>
        <dsp:cNvPr id="0" name=""/>
        <dsp:cNvSpPr/>
      </dsp:nvSpPr>
      <dsp:spPr>
        <a:xfrm>
          <a:off x="2047326" y="1430574"/>
          <a:ext cx="2557518" cy="2557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749" tIns="24130" rIns="14074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1"/>
              </a:solidFill>
            </a:rPr>
            <a:t>2. </a:t>
          </a:r>
          <a:r>
            <a:rPr lang="en-GB" sz="1900" b="1" kern="1200" dirty="0" err="1" smtClean="0">
              <a:solidFill>
                <a:schemeClr val="bg1"/>
              </a:solidFill>
            </a:rPr>
            <a:t>Programa</a:t>
          </a:r>
          <a:r>
            <a:rPr lang="en-GB" sz="1900" b="1" kern="1200" dirty="0" smtClean="0">
              <a:solidFill>
                <a:schemeClr val="bg1"/>
              </a:solidFill>
            </a:rPr>
            <a:t> de </a:t>
          </a:r>
          <a:r>
            <a:rPr lang="en-GB" sz="1900" b="1" kern="1200" dirty="0" err="1" smtClean="0">
              <a:solidFill>
                <a:schemeClr val="bg1"/>
              </a:solidFill>
            </a:rPr>
            <a:t>estudios</a:t>
          </a:r>
          <a:endParaRPr lang="en-GB" sz="1900" b="1" kern="1200" dirty="0">
            <a:solidFill>
              <a:schemeClr val="bg1"/>
            </a:solidFill>
          </a:endParaRPr>
        </a:p>
      </dsp:txBody>
      <dsp:txXfrm>
        <a:off x="2421866" y="1805114"/>
        <a:ext cx="1808438" cy="1808438"/>
      </dsp:txXfrm>
    </dsp:sp>
    <dsp:sp modelId="{119D96F1-27EC-4B72-886C-5F346247F041}">
      <dsp:nvSpPr>
        <dsp:cNvPr id="0" name=""/>
        <dsp:cNvSpPr/>
      </dsp:nvSpPr>
      <dsp:spPr>
        <a:xfrm>
          <a:off x="4093340" y="1430574"/>
          <a:ext cx="2557518" cy="2557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749" tIns="24130" rIns="14074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1"/>
              </a:solidFill>
            </a:rPr>
            <a:t>3. </a:t>
          </a:r>
          <a:r>
            <a:rPr lang="en-GB" sz="1900" b="1" kern="1200" dirty="0" err="1" smtClean="0">
              <a:solidFill>
                <a:schemeClr val="bg1"/>
              </a:solidFill>
            </a:rPr>
            <a:t>Desarrollo</a:t>
          </a:r>
          <a:r>
            <a:rPr lang="en-GB" sz="1900" b="1" kern="1200" dirty="0" smtClean="0">
              <a:solidFill>
                <a:schemeClr val="bg1"/>
              </a:solidFill>
            </a:rPr>
            <a:t> y </a:t>
          </a:r>
          <a:r>
            <a:rPr lang="en-GB" sz="1900" b="1" kern="1200" dirty="0" err="1" smtClean="0">
              <a:solidFill>
                <a:schemeClr val="bg1"/>
              </a:solidFill>
            </a:rPr>
            <a:t>mecanismos</a:t>
          </a:r>
          <a:r>
            <a:rPr lang="en-GB" sz="1900" b="1" kern="1200" dirty="0" smtClean="0">
              <a:solidFill>
                <a:schemeClr val="bg1"/>
              </a:solidFill>
            </a:rPr>
            <a:t> de  </a:t>
          </a:r>
          <a:r>
            <a:rPr lang="en-GB" sz="1900" b="1" kern="1200" dirty="0" err="1" smtClean="0">
              <a:solidFill>
                <a:schemeClr val="bg1"/>
              </a:solidFill>
            </a:rPr>
            <a:t>realización</a:t>
          </a:r>
          <a:endParaRPr lang="en-GB" sz="1900" b="1" kern="1200" dirty="0">
            <a:solidFill>
              <a:schemeClr val="bg1"/>
            </a:solidFill>
          </a:endParaRPr>
        </a:p>
      </dsp:txBody>
      <dsp:txXfrm>
        <a:off x="4467880" y="1805114"/>
        <a:ext cx="1808438" cy="1808438"/>
      </dsp:txXfrm>
    </dsp:sp>
    <dsp:sp modelId="{6D2F74DE-154B-400A-AD25-C27B0E4C884C}">
      <dsp:nvSpPr>
        <dsp:cNvPr id="0" name=""/>
        <dsp:cNvSpPr/>
      </dsp:nvSpPr>
      <dsp:spPr>
        <a:xfrm>
          <a:off x="6139355" y="1430574"/>
          <a:ext cx="2557518" cy="2557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749" tIns="24130" rIns="14074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1"/>
              </a:solidFill>
            </a:rPr>
            <a:t>4. </a:t>
          </a:r>
          <a:r>
            <a:rPr lang="en-GB" sz="1900" b="1" kern="1200" dirty="0" err="1" smtClean="0">
              <a:solidFill>
                <a:schemeClr val="bg1"/>
              </a:solidFill>
            </a:rPr>
            <a:t>Evaluación</a:t>
          </a:r>
          <a:r>
            <a:rPr lang="en-GB" sz="1900" b="1" kern="1200" dirty="0" smtClean="0">
              <a:solidFill>
                <a:schemeClr val="bg1"/>
              </a:solidFill>
            </a:rPr>
            <a:t> de </a:t>
          </a:r>
          <a:r>
            <a:rPr lang="en-GB" sz="1900" b="1" kern="1200" dirty="0" err="1" smtClean="0">
              <a:solidFill>
                <a:schemeClr val="bg1"/>
              </a:solidFill>
            </a:rPr>
            <a:t>Conocimientos</a:t>
          </a:r>
          <a:r>
            <a:rPr lang="en-GB" sz="1900" b="1" kern="1200" dirty="0" smtClean="0">
              <a:solidFill>
                <a:schemeClr val="bg1"/>
              </a:solidFill>
            </a:rPr>
            <a:t> y </a:t>
          </a:r>
          <a:r>
            <a:rPr lang="en-GB" sz="1900" b="1" kern="1200" dirty="0" err="1" smtClean="0">
              <a:solidFill>
                <a:schemeClr val="bg1"/>
              </a:solidFill>
            </a:rPr>
            <a:t>Habilidades</a:t>
          </a:r>
          <a:endParaRPr lang="en-GB" sz="1900" b="1" kern="1200" dirty="0">
            <a:solidFill>
              <a:schemeClr val="bg1"/>
            </a:solidFill>
          </a:endParaRPr>
        </a:p>
      </dsp:txBody>
      <dsp:txXfrm>
        <a:off x="6513895" y="1805114"/>
        <a:ext cx="1808438" cy="1808438"/>
      </dsp:txXfrm>
    </dsp:sp>
    <dsp:sp modelId="{8DBC3378-1FF3-4D8E-9B79-533FEDB28F0B}">
      <dsp:nvSpPr>
        <dsp:cNvPr id="0" name=""/>
        <dsp:cNvSpPr/>
      </dsp:nvSpPr>
      <dsp:spPr>
        <a:xfrm>
          <a:off x="8185370" y="1430574"/>
          <a:ext cx="2557518" cy="25575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749" tIns="24130" rIns="14074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1"/>
              </a:solidFill>
            </a:rPr>
            <a:t>5. </a:t>
          </a:r>
          <a:r>
            <a:rPr lang="en-GB" sz="1900" b="1" kern="1200" dirty="0" err="1" smtClean="0">
              <a:solidFill>
                <a:schemeClr val="bg1"/>
              </a:solidFill>
            </a:rPr>
            <a:t>Educación</a:t>
          </a:r>
          <a:r>
            <a:rPr lang="en-GB" sz="1900" b="1" kern="1200" dirty="0" smtClean="0">
              <a:solidFill>
                <a:schemeClr val="bg1"/>
              </a:solidFill>
            </a:rPr>
            <a:t> </a:t>
          </a:r>
          <a:r>
            <a:rPr lang="en-GB" sz="1900" b="1" kern="1200" dirty="0" err="1" smtClean="0">
              <a:solidFill>
                <a:schemeClr val="bg1"/>
              </a:solidFill>
            </a:rPr>
            <a:t>Profesional</a:t>
          </a:r>
          <a:r>
            <a:rPr lang="en-GB" sz="1900" b="1" kern="1200" dirty="0" smtClean="0">
              <a:solidFill>
                <a:schemeClr val="bg1"/>
              </a:solidFill>
            </a:rPr>
            <a:t> </a:t>
          </a:r>
          <a:r>
            <a:rPr lang="en-GB" sz="1900" b="1" kern="1200" dirty="0" err="1" smtClean="0">
              <a:solidFill>
                <a:schemeClr val="bg1"/>
              </a:solidFill>
            </a:rPr>
            <a:t>Contínua</a:t>
          </a:r>
          <a:endParaRPr lang="en-GB" sz="1900" b="1" kern="1200" dirty="0">
            <a:solidFill>
              <a:schemeClr val="bg1"/>
            </a:solidFill>
          </a:endParaRPr>
        </a:p>
      </dsp:txBody>
      <dsp:txXfrm>
        <a:off x="8559910" y="1805114"/>
        <a:ext cx="1808438" cy="180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C365-A2C4-405C-9439-94C865FA9FDF}" type="datetimeFigureOut">
              <a:rPr lang="es-ES" smtClean="0"/>
              <a:pPr/>
              <a:t>07/12/2015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CF2E-4337-4636-A247-5ED4C31786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0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0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0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3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8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7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14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CEB1-1D14-4357-AF2E-3B562034ECFB}" type="datetimeFigureOut">
              <a:rPr lang="es-MX" smtClean="0"/>
              <a:pPr/>
              <a:t>07/12/2015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5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&amp;esrc=s&amp;source=images&amp;cd=&amp;cad=rja&amp;uact=8&amp;ved=0CAcQjRxqFQoTCJ-1v8TEj8YCFUGOLAodqdwJiA&amp;url=http://tadnet.ning.com/group/communitiesofpractice&amp;ei=e6J9Vd-LOsGcsgGpuafACA&amp;psig=AFQjCNGJhn645yRJwBtJJhD2C3zKhP7wJQ&amp;ust=1434383289456900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320589" y="303475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825803" y="3080085"/>
            <a:ext cx="4803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3i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de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Desafíos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el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69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3i OLACEFS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10</a:t>
            </a:fld>
            <a:endParaRPr lang="es-MX"/>
          </a:p>
        </p:txBody>
      </p:sp>
      <p:graphicFrame>
        <p:nvGraphicFramePr>
          <p:cNvPr id="7" name="Diagrama 2"/>
          <p:cNvGraphicFramePr/>
          <p:nvPr>
            <p:extLst>
              <p:ext uri="{D42A27DB-BD31-4B8C-83A1-F6EECF244321}">
                <p14:modId xmlns:p14="http://schemas.microsoft.com/office/powerpoint/2010/main" val="2318466778"/>
              </p:ext>
            </p:extLst>
          </p:nvPr>
        </p:nvGraphicFramePr>
        <p:xfrm>
          <a:off x="1162227" y="1241946"/>
          <a:ext cx="6059607" cy="49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69039" y="1282889"/>
            <a:ext cx="496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Traducción</a:t>
            </a:r>
            <a:r>
              <a:rPr lang="en-GB" b="1" i="1" dirty="0" smtClean="0"/>
              <a:t> al </a:t>
            </a:r>
            <a:r>
              <a:rPr lang="en-GB" b="1" i="1" dirty="0" err="1" smtClean="0"/>
              <a:t>español</a:t>
            </a:r>
            <a:r>
              <a:rPr lang="en-GB" b="1" i="1" dirty="0" smtClean="0"/>
              <a:t> y </a:t>
            </a:r>
            <a:r>
              <a:rPr lang="en-GB" b="1" i="1" dirty="0" err="1" smtClean="0"/>
              <a:t>adaptación</a:t>
            </a:r>
            <a:r>
              <a:rPr lang="en-GB" b="1" i="1" dirty="0" smtClean="0"/>
              <a:t> del material – Lima </a:t>
            </a:r>
            <a:r>
              <a:rPr lang="en-GB" b="1" i="1" dirty="0" err="1" smtClean="0"/>
              <a:t>Perú</a:t>
            </a:r>
            <a:r>
              <a:rPr lang="en-GB" b="1" i="1" dirty="0" smtClean="0"/>
              <a:t> – </a:t>
            </a:r>
            <a:r>
              <a:rPr lang="en-GB" b="1" i="1" dirty="0" err="1" smtClean="0"/>
              <a:t>rediseño</a:t>
            </a:r>
            <a:r>
              <a:rPr lang="en-GB" b="1" i="1" dirty="0" smtClean="0"/>
              <a:t> del </a:t>
            </a:r>
            <a:r>
              <a:rPr lang="en-GB" b="1" i="1" dirty="0" err="1" smtClean="0"/>
              <a:t>ecourse</a:t>
            </a:r>
            <a:r>
              <a:rPr lang="en-GB" b="1" i="1" dirty="0" smtClean="0"/>
              <a:t> para 12 </a:t>
            </a:r>
            <a:r>
              <a:rPr lang="en-GB" b="1" i="1" dirty="0" err="1" smtClean="0"/>
              <a:t>semanas</a:t>
            </a:r>
            <a:r>
              <a:rPr lang="en-GB" b="1" i="1" dirty="0" smtClean="0"/>
              <a:t> – AC, AF, y AD – </a:t>
            </a:r>
            <a:r>
              <a:rPr lang="en-GB" b="1" i="1" dirty="0" err="1" smtClean="0"/>
              <a:t>iCAT</a:t>
            </a:r>
            <a:r>
              <a:rPr lang="en-GB" b="1" i="1" dirty="0" smtClean="0"/>
              <a:t> </a:t>
            </a:r>
            <a:r>
              <a:rPr lang="en-GB" b="1" i="1" dirty="0"/>
              <a:t> </a:t>
            </a:r>
            <a:r>
              <a:rPr lang="en-GB" b="1" i="1" dirty="0" smtClean="0"/>
              <a:t>y </a:t>
            </a:r>
            <a:r>
              <a:rPr lang="en-GB" b="1" i="1" dirty="0" err="1" smtClean="0"/>
              <a:t>Guías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implementación</a:t>
            </a:r>
            <a:endParaRPr lang="en-GB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21834" y="2674961"/>
            <a:ext cx="402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Capacitación</a:t>
            </a:r>
            <a:r>
              <a:rPr lang="en-GB" b="1" i="1" dirty="0" smtClean="0"/>
              <a:t> </a:t>
            </a:r>
            <a:r>
              <a:rPr lang="en-GB" b="1" i="1" dirty="0" err="1" smtClean="0"/>
              <a:t>combinada</a:t>
            </a:r>
            <a:r>
              <a:rPr lang="en-GB" b="1" i="1" dirty="0" smtClean="0"/>
              <a:t> – 58  </a:t>
            </a:r>
            <a:r>
              <a:rPr lang="en-GB" b="1" i="1" dirty="0" err="1" smtClean="0"/>
              <a:t>participantes</a:t>
            </a:r>
            <a:r>
              <a:rPr lang="en-GB" b="1" i="1" dirty="0" smtClean="0"/>
              <a:t> and 9 </a:t>
            </a:r>
            <a:r>
              <a:rPr lang="en-GB" b="1" i="1" dirty="0" err="1" smtClean="0"/>
              <a:t>mentores</a:t>
            </a:r>
            <a:r>
              <a:rPr lang="en-GB" b="1" i="1" dirty="0" smtClean="0"/>
              <a:t> </a:t>
            </a:r>
            <a:r>
              <a:rPr lang="en-GB" b="1" i="1" dirty="0" err="1" smtClean="0"/>
              <a:t>certificados</a:t>
            </a:r>
            <a:r>
              <a:rPr lang="en-GB" b="1" i="1" dirty="0" smtClean="0"/>
              <a:t> de 18 </a:t>
            </a:r>
            <a:r>
              <a:rPr lang="en-GB" b="1" i="1" dirty="0" err="1" smtClean="0"/>
              <a:t>países</a:t>
            </a:r>
            <a:endParaRPr lang="en-GB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21834" y="4735773"/>
            <a:ext cx="437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Lanzamiento</a:t>
            </a:r>
            <a:r>
              <a:rPr lang="en-GB" b="1" i="1" dirty="0" smtClean="0"/>
              <a:t> </a:t>
            </a:r>
            <a:r>
              <a:rPr lang="en-GB" b="1" i="1" dirty="0" err="1" smtClean="0"/>
              <a:t>realizado</a:t>
            </a:r>
            <a:r>
              <a:rPr lang="en-GB" b="1" i="1" dirty="0" smtClean="0"/>
              <a:t> </a:t>
            </a:r>
            <a:r>
              <a:rPr lang="en-GB" b="1" i="1" dirty="0" err="1" smtClean="0"/>
              <a:t>en</a:t>
            </a:r>
            <a:r>
              <a:rPr lang="en-GB" b="1" i="1" dirty="0" smtClean="0"/>
              <a:t> </a:t>
            </a:r>
            <a:r>
              <a:rPr lang="en-GB" b="1" i="1" dirty="0" err="1" smtClean="0"/>
              <a:t>Octubre</a:t>
            </a:r>
            <a:r>
              <a:rPr lang="en-GB" b="1" i="1" dirty="0" smtClean="0"/>
              <a:t> de 2015 </a:t>
            </a:r>
          </a:p>
          <a:p>
            <a:endParaRPr lang="en-GB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9181" y="3904776"/>
            <a:ext cx="1460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 smtClean="0"/>
              <a:t>Auditoría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Desempeño</a:t>
            </a:r>
            <a:r>
              <a:rPr lang="en-GB" b="1" i="1" dirty="0" smtClean="0"/>
              <a:t> </a:t>
            </a:r>
            <a:r>
              <a:rPr lang="en-GB" b="1" i="1" dirty="0" err="1" smtClean="0"/>
              <a:t>Cooperativa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Lucha</a:t>
            </a:r>
            <a:r>
              <a:rPr lang="en-GB" b="1" i="1" dirty="0" smtClean="0"/>
              <a:t> contra la </a:t>
            </a:r>
            <a:r>
              <a:rPr lang="en-GB" b="1" i="1" dirty="0" err="1" smtClean="0"/>
              <a:t>pobreza</a:t>
            </a:r>
            <a:r>
              <a:rPr lang="en-GB" b="1" i="1" dirty="0" smtClean="0"/>
              <a:t>  </a:t>
            </a:r>
            <a:r>
              <a:rPr lang="en-GB" b="1" i="1" dirty="0" err="1" smtClean="0"/>
              <a:t>Programa</a:t>
            </a:r>
            <a:r>
              <a:rPr lang="en-GB" b="1" i="1" dirty="0" smtClean="0"/>
              <a:t> 3i ( </a:t>
            </a:r>
            <a:r>
              <a:rPr lang="en-GB" b="1" i="1" dirty="0"/>
              <a:t>M</a:t>
            </a:r>
            <a:r>
              <a:rPr lang="en-GB" b="1" i="1" dirty="0" smtClean="0"/>
              <a:t>DGs)</a:t>
            </a:r>
            <a:endParaRPr lang="en-GB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181" y="1518945"/>
            <a:ext cx="238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Taller de </a:t>
            </a:r>
            <a:r>
              <a:rPr lang="en-GB" b="1" i="1" dirty="0" err="1" smtClean="0">
                <a:solidFill>
                  <a:srgbClr val="FF0000"/>
                </a:solidFill>
              </a:rPr>
              <a:t>Revisión</a:t>
            </a:r>
            <a:r>
              <a:rPr lang="en-GB" b="1" i="1" dirty="0" smtClean="0">
                <a:solidFill>
                  <a:srgbClr val="FF0000"/>
                </a:solidFill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</a:rPr>
              <a:t>iCAT</a:t>
            </a:r>
            <a:r>
              <a:rPr lang="en-GB" b="1" i="1" dirty="0" smtClean="0">
                <a:solidFill>
                  <a:srgbClr val="FF0000"/>
                </a:solidFill>
              </a:rPr>
              <a:t>  </a:t>
            </a:r>
            <a:r>
              <a:rPr lang="en-GB" b="1" i="1" dirty="0" err="1" smtClean="0">
                <a:solidFill>
                  <a:srgbClr val="FF0000"/>
                </a:solidFill>
              </a:rPr>
              <a:t>Diciembre</a:t>
            </a:r>
            <a:r>
              <a:rPr lang="en-GB" b="1" i="1" dirty="0" smtClean="0">
                <a:solidFill>
                  <a:srgbClr val="FF0000"/>
                </a:solidFill>
              </a:rPr>
              <a:t> 2015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4012" y="6428096"/>
            <a:ext cx="586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EL DESAFÍO REAL ES LA IMPLEMENTACIÓN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6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3955" y="107549"/>
            <a:ext cx="9009845" cy="922762"/>
          </a:xfrm>
        </p:spPr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Grado de desarrollo </a:t>
            </a:r>
            <a:r>
              <a:rPr lang="es-AR" dirty="0" err="1" smtClean="0">
                <a:solidFill>
                  <a:schemeClr val="bg1"/>
                </a:solidFill>
              </a:rPr>
              <a:t>iCAT</a:t>
            </a:r>
            <a:r>
              <a:rPr lang="es-AR" dirty="0" smtClean="0">
                <a:solidFill>
                  <a:schemeClr val="bg1"/>
                </a:solidFill>
              </a:rPr>
              <a:t> en OLACEFS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</p:spPr>
        <p:txBody>
          <a:bodyPr/>
          <a:lstStyle/>
          <a:p>
            <a:pPr marL="0" indent="0">
              <a:buNone/>
            </a:pPr>
            <a:r>
              <a:rPr lang="es-AR" i="1" u="sng" dirty="0" smtClean="0">
                <a:solidFill>
                  <a:srgbClr val="FF0000"/>
                </a:solidFill>
              </a:rPr>
              <a:t>Países con </a:t>
            </a:r>
            <a:r>
              <a:rPr lang="es-AR" i="1" u="sng" dirty="0" err="1" smtClean="0">
                <a:solidFill>
                  <a:srgbClr val="FF0000"/>
                </a:solidFill>
              </a:rPr>
              <a:t>iCAT</a:t>
            </a:r>
            <a:r>
              <a:rPr lang="es-AR" i="1" u="sng" dirty="0" smtClean="0">
                <a:solidFill>
                  <a:srgbClr val="FF0000"/>
                </a:solidFill>
              </a:rPr>
              <a:t> preparadas para su revisión</a:t>
            </a:r>
            <a:r>
              <a:rPr lang="es-AR" dirty="0" smtClean="0">
                <a:solidFill>
                  <a:srgbClr val="FF0000"/>
                </a:solidFill>
              </a:rPr>
              <a:t> 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Brasil, Colombia, Costa Rica, Cuba, El Salvador, Guatemala, Honduras, México, Paraguay, Puerto Rico, Rep. Dominicana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i="1" u="sng" dirty="0">
                <a:solidFill>
                  <a:srgbClr val="FF0000"/>
                </a:solidFill>
              </a:rPr>
              <a:t>Países con </a:t>
            </a:r>
            <a:r>
              <a:rPr lang="es-AR" i="1" u="sng" dirty="0" err="1">
                <a:solidFill>
                  <a:srgbClr val="FF0000"/>
                </a:solidFill>
              </a:rPr>
              <a:t>iCAT</a:t>
            </a:r>
            <a:r>
              <a:rPr lang="es-AR" i="1" u="sng" dirty="0">
                <a:solidFill>
                  <a:srgbClr val="FF0000"/>
                </a:solidFill>
              </a:rPr>
              <a:t> </a:t>
            </a:r>
            <a:r>
              <a:rPr lang="es-AR" i="1" u="sng" dirty="0" smtClean="0">
                <a:solidFill>
                  <a:srgbClr val="FF0000"/>
                </a:solidFill>
              </a:rPr>
              <a:t>no preparadas </a:t>
            </a:r>
            <a:r>
              <a:rPr lang="es-AR" i="1" u="sng" dirty="0">
                <a:solidFill>
                  <a:srgbClr val="FF0000"/>
                </a:solidFill>
              </a:rPr>
              <a:t>para su revisión</a:t>
            </a:r>
            <a:r>
              <a:rPr lang="es-AR" dirty="0" smtClean="0"/>
              <a:t> </a:t>
            </a:r>
          </a:p>
          <a:p>
            <a:pPr marL="0" indent="0">
              <a:buNone/>
            </a:pPr>
            <a:r>
              <a:rPr lang="es-AR" dirty="0" smtClean="0"/>
              <a:t>Argentina, Bolivia, Chile, Ecuador, Perú, Uruguay, Venezuela, </a:t>
            </a:r>
          </a:p>
          <a:p>
            <a:pPr marL="0" indent="0">
              <a:buNone/>
            </a:pPr>
            <a:endParaRPr lang="es-AR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AR" i="1" u="sng" dirty="0" smtClean="0">
                <a:solidFill>
                  <a:srgbClr val="FF0000"/>
                </a:solidFill>
              </a:rPr>
              <a:t>Países que no han participado originalmente del programa 3i</a:t>
            </a:r>
          </a:p>
          <a:p>
            <a:pPr marL="0" indent="0">
              <a:buNone/>
            </a:pPr>
            <a:r>
              <a:rPr lang="es-AR" dirty="0" smtClean="0"/>
              <a:t>Nicaragua, Panamá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511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961" y="0"/>
            <a:ext cx="964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493646"/>
              </p:ext>
            </p:extLst>
          </p:nvPr>
        </p:nvGraphicFramePr>
        <p:xfrm>
          <a:off x="0" y="1732548"/>
          <a:ext cx="9571630" cy="455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Archana at IDI\EUROSAI Congress\How ISSAI Proof is your SAI\Bad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3839" y="2184635"/>
            <a:ext cx="2295669" cy="17459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94714" y="5697519"/>
            <a:ext cx="495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err="1" smtClean="0">
                <a:solidFill>
                  <a:prstClr val="black"/>
                </a:solidFill>
              </a:rPr>
              <a:t>Apoyo</a:t>
            </a:r>
            <a:r>
              <a:rPr lang="nb-NO" i="1" dirty="0" smtClean="0">
                <a:solidFill>
                  <a:prstClr val="black"/>
                </a:solidFill>
              </a:rPr>
              <a:t> </a:t>
            </a:r>
            <a:r>
              <a:rPr lang="nb-NO" i="1" dirty="0" err="1">
                <a:solidFill>
                  <a:prstClr val="black"/>
                </a:solidFill>
              </a:rPr>
              <a:t>durante</a:t>
            </a:r>
            <a:r>
              <a:rPr lang="nb-NO" i="1" dirty="0">
                <a:solidFill>
                  <a:prstClr val="black"/>
                </a:solidFill>
              </a:rPr>
              <a:t> la </a:t>
            </a:r>
            <a:r>
              <a:rPr lang="nb-NO" i="1" dirty="0" err="1" smtClean="0">
                <a:solidFill>
                  <a:prstClr val="black"/>
                </a:solidFill>
              </a:rPr>
              <a:t>auditoría</a:t>
            </a:r>
            <a:r>
              <a:rPr lang="nb-NO" i="1" dirty="0" smtClean="0">
                <a:solidFill>
                  <a:prstClr val="black"/>
                </a:solidFill>
              </a:rPr>
              <a:t> -En </a:t>
            </a:r>
            <a:r>
              <a:rPr lang="nb-NO" i="1" dirty="0" err="1" smtClean="0">
                <a:solidFill>
                  <a:prstClr val="black"/>
                </a:solidFill>
              </a:rPr>
              <a:t>línea</a:t>
            </a:r>
            <a:r>
              <a:rPr lang="nb-NO" i="1" dirty="0" smtClean="0">
                <a:solidFill>
                  <a:prstClr val="black"/>
                </a:solidFill>
              </a:rPr>
              <a:t>/ En el Lugar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api.ning.com/files/AYGwrZOozniQ0G1veLLV4kz1Z2*f7U0yz1uM1muR-5Cb3fEX8vEyB1UIaOW0Q*wjTUYvK8R0Cg9w3y-DTwvs40ANOo26xVnt/CoPLogoNov2010med.jpg?crop=1%3A1&amp;width=17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838" y="4074954"/>
            <a:ext cx="2295669" cy="14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81856"/>
            <a:ext cx="206565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prstClr val="white"/>
                </a:solidFill>
              </a:rPr>
              <a:t>10 EFS  AD</a:t>
            </a:r>
          </a:p>
          <a:p>
            <a:r>
              <a:rPr lang="fr-FR" sz="2800" b="1" dirty="0" smtClean="0">
                <a:solidFill>
                  <a:prstClr val="white"/>
                </a:solidFill>
              </a:rPr>
              <a:t>Lucha contra la </a:t>
            </a:r>
            <a:r>
              <a:rPr lang="fr-FR" sz="2800" b="1" dirty="0" err="1" smtClean="0">
                <a:solidFill>
                  <a:prstClr val="white"/>
                </a:solidFill>
              </a:rPr>
              <a:t>pobreza</a:t>
            </a:r>
            <a:endParaRPr lang="fr-FR" sz="2800" b="1" dirty="0">
              <a:solidFill>
                <a:prstClr val="white"/>
              </a:solidFill>
            </a:endParaRPr>
          </a:p>
        </p:txBody>
      </p:sp>
      <p:pic>
        <p:nvPicPr>
          <p:cNvPr id="1027" name="Picture 3" descr="https://photos-3.dropbox.com/t/2/AACJKvQbfnDtAsUEq1A0JzYs0Msmp3EvtWPVjQHYdITYmw/12/355069004/png/32x32/1/1446854400/0/2/Top-banner.png/EPDBjeUCGItiIAIoAg/KAsrunGnOYBTFc9jjIh7wlZnjg8oXAZ1_J85nrPJlGM?size_mode=2&amp;size=1024x76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61" y="261611"/>
            <a:ext cx="9501660" cy="17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54" y="2133600"/>
            <a:ext cx="8209118" cy="28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1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dard\Desktop\evalu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4902"/>
            <a:ext cx="5196043" cy="34665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994" y="201352"/>
            <a:ext cx="9197454" cy="986003"/>
          </a:xfrm>
        </p:spPr>
        <p:txBody>
          <a:bodyPr>
            <a:normAutofit/>
          </a:bodyPr>
          <a:lstStyle/>
          <a:p>
            <a:r>
              <a:rPr lang="nb-NO" b="1" dirty="0" err="1" smtClean="0">
                <a:solidFill>
                  <a:schemeClr val="bg1"/>
                </a:solidFill>
              </a:rPr>
              <a:t>Lecciones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aprendidas</a:t>
            </a:r>
            <a:r>
              <a:rPr lang="nb-NO" b="1" dirty="0" smtClean="0">
                <a:solidFill>
                  <a:schemeClr val="bg1"/>
                </a:solidFill>
              </a:rPr>
              <a:t> del </a:t>
            </a:r>
            <a:r>
              <a:rPr lang="nb-NO" b="1" dirty="0" err="1" smtClean="0">
                <a:solidFill>
                  <a:schemeClr val="bg1"/>
                </a:solidFill>
              </a:rPr>
              <a:t>Programa</a:t>
            </a:r>
            <a:r>
              <a:rPr lang="nb-NO" b="1" dirty="0" smtClean="0">
                <a:solidFill>
                  <a:schemeClr val="bg1"/>
                </a:solidFill>
              </a:rPr>
              <a:t> 3i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907" y="1255594"/>
            <a:ext cx="7423244" cy="459382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000" i="1" dirty="0" err="1" smtClean="0"/>
              <a:t>Hemos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podido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aprender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acerca</a:t>
            </a:r>
            <a:r>
              <a:rPr lang="en-US" sz="3000" i="1" dirty="0" smtClean="0"/>
              <a:t> de </a:t>
            </a:r>
            <a:r>
              <a:rPr lang="en-US" sz="3000" i="1" dirty="0" err="1" smtClean="0"/>
              <a:t>los</a:t>
            </a:r>
            <a:r>
              <a:rPr lang="en-US" sz="3000" i="1" dirty="0" smtClean="0"/>
              <a:t> pre-</a:t>
            </a:r>
            <a:r>
              <a:rPr lang="en-US" sz="3000" i="1" dirty="0" err="1" smtClean="0"/>
              <a:t>requisitos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necesarios</a:t>
            </a:r>
            <a:r>
              <a:rPr lang="en-US" sz="3000" i="1" dirty="0" smtClean="0"/>
              <a:t> para </a:t>
            </a:r>
            <a:r>
              <a:rPr lang="en-US" sz="3000" i="1" dirty="0" err="1" smtClean="0"/>
              <a:t>desarrollar</a:t>
            </a:r>
            <a:r>
              <a:rPr lang="en-US" sz="3000" i="1" dirty="0" smtClean="0"/>
              <a:t>:</a:t>
            </a:r>
          </a:p>
          <a:p>
            <a:pPr marL="0" indent="0" algn="just">
              <a:buNone/>
            </a:pPr>
            <a:r>
              <a:rPr lang="en-US" sz="3000" i="1" dirty="0" smtClean="0"/>
              <a:t>	 1) </a:t>
            </a:r>
            <a:r>
              <a:rPr lang="en-US" sz="3000" i="1" dirty="0" err="1" smtClean="0"/>
              <a:t>mapeo</a:t>
            </a:r>
            <a:r>
              <a:rPr lang="en-US" sz="3000" i="1" dirty="0" smtClean="0"/>
              <a:t> de </a:t>
            </a:r>
            <a:r>
              <a:rPr lang="en-US" sz="3000" i="1" dirty="0" err="1" smtClean="0"/>
              <a:t>los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cambios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necesarios</a:t>
            </a:r>
            <a:r>
              <a:rPr lang="en-US" sz="3000" i="1" dirty="0" smtClean="0"/>
              <a:t> </a:t>
            </a:r>
          </a:p>
          <a:p>
            <a:pPr marL="0" indent="0" algn="just">
              <a:buNone/>
            </a:pPr>
            <a:r>
              <a:rPr lang="en-US" sz="3000" i="1" dirty="0" smtClean="0"/>
              <a:t>	2) </a:t>
            </a:r>
            <a:r>
              <a:rPr lang="en-US" sz="3000" i="1" dirty="0" err="1" smtClean="0"/>
              <a:t>conocer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como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comenzar</a:t>
            </a:r>
            <a:r>
              <a:rPr lang="en-US" sz="3000" i="1" dirty="0" smtClean="0"/>
              <a:t> el </a:t>
            </a:r>
            <a:r>
              <a:rPr lang="en-US" sz="3000" i="1" dirty="0" err="1" smtClean="0"/>
              <a:t>proceso</a:t>
            </a:r>
            <a:r>
              <a:rPr lang="en-US" sz="3000" i="1" dirty="0" smtClean="0"/>
              <a:t> de 	</a:t>
            </a:r>
            <a:r>
              <a:rPr lang="en-US" sz="3000" i="1" dirty="0" err="1" smtClean="0"/>
              <a:t>cambio</a:t>
            </a:r>
            <a:r>
              <a:rPr lang="en-US" sz="3000" i="1" dirty="0" smtClean="0"/>
              <a:t> y</a:t>
            </a:r>
          </a:p>
          <a:p>
            <a:pPr marL="0" indent="0" algn="just">
              <a:buNone/>
            </a:pPr>
            <a:r>
              <a:rPr lang="en-US" sz="3000" i="1" dirty="0" smtClean="0"/>
              <a:t>	3) </a:t>
            </a:r>
            <a:r>
              <a:rPr lang="en-US" sz="3000" i="1" dirty="0" err="1" smtClean="0"/>
              <a:t>como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medir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si</a:t>
            </a:r>
            <a:r>
              <a:rPr lang="en-US" sz="3000" i="1" dirty="0" smtClean="0"/>
              <a:t> el </a:t>
            </a:r>
            <a:r>
              <a:rPr lang="en-US" sz="3000" i="1" dirty="0" err="1" smtClean="0"/>
              <a:t>cambio</a:t>
            </a:r>
            <a:r>
              <a:rPr lang="en-US" sz="3000" i="1" dirty="0" smtClean="0"/>
              <a:t> ha </a:t>
            </a:r>
            <a:r>
              <a:rPr lang="en-US" sz="3000" i="1" dirty="0" err="1" smtClean="0"/>
              <a:t>ocurrido</a:t>
            </a:r>
            <a:r>
              <a:rPr lang="en-US" sz="3000" i="1" dirty="0" smtClean="0"/>
              <a:t> 	(o </a:t>
            </a:r>
            <a:r>
              <a:rPr lang="en-US" sz="3000" i="1" dirty="0" err="1" smtClean="0"/>
              <a:t>incrementar</a:t>
            </a:r>
            <a:r>
              <a:rPr lang="en-US" sz="3000" i="1" dirty="0" smtClean="0"/>
              <a:t> el </a:t>
            </a:r>
            <a:r>
              <a:rPr lang="en-US" sz="3000" i="1" dirty="0" err="1" smtClean="0"/>
              <a:t>cumplimiento</a:t>
            </a:r>
            <a:r>
              <a:rPr lang="en-US" sz="3000" i="1" dirty="0" smtClean="0"/>
              <a:t> de las 	ISSAI). </a:t>
            </a:r>
          </a:p>
          <a:p>
            <a:pPr marL="0" indent="0" algn="just">
              <a:buNone/>
            </a:pPr>
            <a:r>
              <a:rPr lang="en-US" sz="3000" b="1" i="1" dirty="0" err="1" smtClean="0"/>
              <a:t>Por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ello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necesitamos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continuar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apoyando</a:t>
            </a:r>
            <a:r>
              <a:rPr lang="en-US" sz="3000" b="1" i="1" dirty="0" smtClean="0"/>
              <a:t> con un </a:t>
            </a:r>
            <a:r>
              <a:rPr lang="en-US" sz="3000" b="1" i="1" dirty="0" err="1" smtClean="0"/>
              <a:t>conjunto</a:t>
            </a:r>
            <a:r>
              <a:rPr lang="en-US" sz="3000" b="1" i="1" dirty="0" smtClean="0"/>
              <a:t> de </a:t>
            </a:r>
            <a:r>
              <a:rPr lang="en-US" sz="3000" b="1" i="1" dirty="0" err="1" smtClean="0"/>
              <a:t>actividades</a:t>
            </a:r>
            <a:r>
              <a:rPr lang="en-US" sz="3000" b="1" i="1" dirty="0" smtClean="0"/>
              <a:t> para </a:t>
            </a:r>
            <a:r>
              <a:rPr lang="en-US" sz="3000" b="1" i="1" dirty="0" err="1" smtClean="0"/>
              <a:t>poder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incrementar</a:t>
            </a:r>
            <a:r>
              <a:rPr lang="en-US" sz="3000" b="1" i="1" dirty="0" smtClean="0"/>
              <a:t> la </a:t>
            </a:r>
            <a:r>
              <a:rPr lang="en-US" sz="3000" b="1" i="1" dirty="0" err="1" smtClean="0"/>
              <a:t>calidad</a:t>
            </a:r>
            <a:r>
              <a:rPr lang="en-US" sz="3000" b="1" i="1" dirty="0" smtClean="0"/>
              <a:t> de </a:t>
            </a:r>
            <a:r>
              <a:rPr lang="en-US" sz="3000" b="1" i="1" dirty="0" err="1" smtClean="0"/>
              <a:t>sus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trabajos</a:t>
            </a:r>
            <a:r>
              <a:rPr lang="en-US" sz="3000" b="1" i="1" dirty="0" smtClean="0"/>
              <a:t> de </a:t>
            </a:r>
            <a:r>
              <a:rPr lang="en-US" sz="3000" b="1" i="1" dirty="0" err="1" smtClean="0"/>
              <a:t>auditoría</a:t>
            </a:r>
            <a:r>
              <a:rPr lang="en-US" sz="3000" b="1" i="1" dirty="0" smtClean="0"/>
              <a:t>.</a:t>
            </a:r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386" y="0"/>
            <a:ext cx="10515600" cy="1325563"/>
          </a:xfrm>
        </p:spPr>
        <p:txBody>
          <a:bodyPr/>
          <a:lstStyle/>
          <a:p>
            <a:r>
              <a:rPr lang="nb-NO" b="1" dirty="0" err="1" smtClean="0">
                <a:solidFill>
                  <a:schemeClr val="bg1"/>
                </a:solidFill>
              </a:rPr>
              <a:t>Lecciones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aprendidas</a:t>
            </a:r>
            <a:r>
              <a:rPr lang="nb-NO" b="1" dirty="0" smtClean="0">
                <a:solidFill>
                  <a:schemeClr val="bg1"/>
                </a:solidFill>
              </a:rPr>
              <a:t> del </a:t>
            </a:r>
            <a:r>
              <a:rPr lang="nb-NO" b="1" dirty="0" err="1" smtClean="0">
                <a:solidFill>
                  <a:schemeClr val="bg1"/>
                </a:solidFill>
              </a:rPr>
              <a:t>Programa</a:t>
            </a:r>
            <a:r>
              <a:rPr lang="nb-NO" b="1" dirty="0" smtClean="0">
                <a:solidFill>
                  <a:schemeClr val="bg1"/>
                </a:solidFill>
              </a:rPr>
              <a:t> 3i 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28" y="1211476"/>
            <a:ext cx="7656394" cy="47116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La </a:t>
            </a:r>
            <a:r>
              <a:rPr lang="en-US" sz="3400" dirty="0" err="1" smtClean="0"/>
              <a:t>medida</a:t>
            </a:r>
            <a:r>
              <a:rPr lang="en-US" sz="3400" dirty="0" smtClean="0"/>
              <a:t> de </a:t>
            </a:r>
            <a:r>
              <a:rPr lang="en-US" sz="3400" dirty="0" err="1" smtClean="0"/>
              <a:t>implementación</a:t>
            </a:r>
            <a:r>
              <a:rPr lang="en-US" sz="3400" dirty="0" smtClean="0"/>
              <a:t> de las ISSAI </a:t>
            </a:r>
            <a:r>
              <a:rPr lang="en-US" sz="3400" dirty="0" err="1" smtClean="0"/>
              <a:t>es</a:t>
            </a:r>
            <a:r>
              <a:rPr lang="en-US" sz="3400" dirty="0" smtClean="0"/>
              <a:t>  el </a:t>
            </a:r>
            <a:r>
              <a:rPr lang="en-US" sz="3400" dirty="0" err="1" smtClean="0"/>
              <a:t>mejoramiento</a:t>
            </a:r>
            <a:r>
              <a:rPr lang="en-US" sz="3400" dirty="0" smtClean="0"/>
              <a:t> </a:t>
            </a:r>
            <a:r>
              <a:rPr lang="en-US" sz="3400" dirty="0" err="1" smtClean="0"/>
              <a:t>en</a:t>
            </a:r>
            <a:r>
              <a:rPr lang="en-US" sz="3400" dirty="0" smtClean="0"/>
              <a:t> la </a:t>
            </a:r>
            <a:r>
              <a:rPr lang="en-US" sz="3400" dirty="0" err="1" smtClean="0"/>
              <a:t>calidad</a:t>
            </a:r>
            <a:r>
              <a:rPr lang="en-US" sz="3400" dirty="0" smtClean="0"/>
              <a:t> del </a:t>
            </a:r>
            <a:r>
              <a:rPr lang="en-US" sz="3400" dirty="0" err="1" smtClean="0"/>
              <a:t>trabajo</a:t>
            </a:r>
            <a:r>
              <a:rPr lang="en-US" sz="3400" dirty="0" smtClean="0"/>
              <a:t>”.</a:t>
            </a:r>
          </a:p>
          <a:p>
            <a:pPr marL="0" indent="0">
              <a:buNone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smtClean="0"/>
              <a:t> </a:t>
            </a:r>
            <a:r>
              <a:rPr lang="en-US" sz="3400" dirty="0" err="1" smtClean="0"/>
              <a:t>Necesitamos</a:t>
            </a:r>
            <a:r>
              <a:rPr lang="en-US" sz="3400" dirty="0" smtClean="0"/>
              <a:t> </a:t>
            </a:r>
            <a:r>
              <a:rPr lang="en-US" sz="3400" dirty="0" err="1" smtClean="0"/>
              <a:t>continuar</a:t>
            </a:r>
            <a:r>
              <a:rPr lang="en-US" sz="3400" dirty="0" smtClean="0"/>
              <a:t> con el </a:t>
            </a:r>
            <a:r>
              <a:rPr lang="en-US" sz="3400" dirty="0" err="1" smtClean="0"/>
              <a:t>Programa</a:t>
            </a:r>
            <a:r>
              <a:rPr lang="en-US" sz="3400" dirty="0" smtClean="0"/>
              <a:t> de </a:t>
            </a:r>
            <a:r>
              <a:rPr lang="en-US" sz="3400" dirty="0" err="1" smtClean="0"/>
              <a:t>Certificación</a:t>
            </a:r>
            <a:r>
              <a:rPr lang="en-US" sz="3400" dirty="0" smtClean="0"/>
              <a:t> de las ISSAI, </a:t>
            </a:r>
            <a:r>
              <a:rPr lang="en-US" sz="3400" dirty="0" err="1" smtClean="0"/>
              <a:t>más</a:t>
            </a:r>
            <a:r>
              <a:rPr lang="en-US" sz="3400" dirty="0" smtClean="0"/>
              <a:t> </a:t>
            </a:r>
            <a:r>
              <a:rPr lang="en-US" sz="3400" dirty="0" err="1" smtClean="0"/>
              <a:t>tiempo</a:t>
            </a:r>
            <a:r>
              <a:rPr lang="en-US" sz="3400" dirty="0" smtClean="0"/>
              <a:t> para </a:t>
            </a:r>
            <a:r>
              <a:rPr lang="en-US" sz="3400" dirty="0" err="1" smtClean="0"/>
              <a:t>los</a:t>
            </a:r>
            <a:r>
              <a:rPr lang="en-US" sz="3400" dirty="0" smtClean="0"/>
              <a:t> </a:t>
            </a:r>
            <a:r>
              <a:rPr lang="en-US" sz="3400" dirty="0" err="1" smtClean="0"/>
              <a:t>cursos</a:t>
            </a:r>
            <a:r>
              <a:rPr lang="en-US" sz="3400" dirty="0" smtClean="0"/>
              <a:t> </a:t>
            </a:r>
            <a:r>
              <a:rPr lang="en-US" sz="3400" dirty="0" err="1" smtClean="0"/>
              <a:t>virtuales</a:t>
            </a:r>
            <a:r>
              <a:rPr lang="en-US" sz="34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err="1" smtClean="0"/>
              <a:t>Foco</a:t>
            </a:r>
            <a:r>
              <a:rPr lang="en-US" sz="3400" dirty="0" smtClean="0"/>
              <a:t> </a:t>
            </a:r>
            <a:r>
              <a:rPr lang="en-US" sz="3400" dirty="0" err="1" smtClean="0"/>
              <a:t>sobre</a:t>
            </a:r>
            <a:r>
              <a:rPr lang="en-US" sz="3400" dirty="0" smtClean="0"/>
              <a:t> el </a:t>
            </a:r>
            <a:r>
              <a:rPr lang="en-US" sz="3400" dirty="0" err="1" smtClean="0"/>
              <a:t>apoyo</a:t>
            </a:r>
            <a:r>
              <a:rPr lang="en-US" sz="3400" dirty="0" smtClean="0"/>
              <a:t> a </a:t>
            </a:r>
            <a:r>
              <a:rPr lang="en-US" sz="3400" dirty="0" err="1" smtClean="0"/>
              <a:t>programas</a:t>
            </a:r>
            <a:r>
              <a:rPr lang="en-US" sz="3400" dirty="0" smtClean="0"/>
              <a:t> tales </a:t>
            </a:r>
            <a:r>
              <a:rPr lang="en-US" sz="3400" dirty="0" err="1" smtClean="0"/>
              <a:t>como</a:t>
            </a:r>
            <a:r>
              <a:rPr lang="en-US" sz="3400" dirty="0" smtClean="0"/>
              <a:t> las </a:t>
            </a:r>
            <a:r>
              <a:rPr lang="en-US" sz="3400" dirty="0" err="1" smtClean="0"/>
              <a:t>auditorías</a:t>
            </a:r>
            <a:r>
              <a:rPr lang="en-US" sz="3400" dirty="0" smtClean="0"/>
              <a:t> </a:t>
            </a:r>
            <a:r>
              <a:rPr lang="en-US" sz="3400" dirty="0" err="1" smtClean="0"/>
              <a:t>cooperativas</a:t>
            </a:r>
            <a:r>
              <a:rPr lang="en-US" sz="3400" dirty="0" smtClean="0"/>
              <a:t> y </a:t>
            </a:r>
            <a:r>
              <a:rPr lang="en-US" sz="3400" dirty="0" err="1" smtClean="0"/>
              <a:t>los</a:t>
            </a:r>
            <a:r>
              <a:rPr lang="en-US" sz="3400" dirty="0" smtClean="0"/>
              <a:t> </a:t>
            </a:r>
            <a:r>
              <a:rPr lang="en-US" sz="3400" dirty="0" err="1" smtClean="0"/>
              <a:t>Talleres</a:t>
            </a:r>
            <a:r>
              <a:rPr lang="en-US" sz="3400" dirty="0" smtClean="0"/>
              <a:t> de </a:t>
            </a:r>
            <a:r>
              <a:rPr lang="en-US" sz="3400" dirty="0" err="1" smtClean="0"/>
              <a:t>Revisión</a:t>
            </a:r>
            <a:r>
              <a:rPr lang="en-US" sz="3400" dirty="0" smtClean="0"/>
              <a:t> de las </a:t>
            </a:r>
            <a:r>
              <a:rPr lang="en-US" sz="3400" dirty="0" err="1" smtClean="0"/>
              <a:t>iCAT</a:t>
            </a:r>
            <a:r>
              <a:rPr lang="en-US" sz="3400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400" dirty="0" err="1" smtClean="0"/>
              <a:t>Continuar</a:t>
            </a:r>
            <a:r>
              <a:rPr lang="en-US" sz="3400" dirty="0" smtClean="0"/>
              <a:t> el </a:t>
            </a:r>
            <a:r>
              <a:rPr lang="en-US" sz="3400" dirty="0" err="1" smtClean="0"/>
              <a:t>seguimiento</a:t>
            </a:r>
            <a:r>
              <a:rPr lang="en-US" sz="3400" dirty="0" smtClean="0"/>
              <a:t> de </a:t>
            </a:r>
            <a:r>
              <a:rPr lang="en-US" sz="3400" dirty="0" err="1" smtClean="0"/>
              <a:t>los</a:t>
            </a:r>
            <a:r>
              <a:rPr lang="en-US" sz="3400" dirty="0" smtClean="0"/>
              <a:t> planes de </a:t>
            </a:r>
            <a:r>
              <a:rPr lang="en-US" sz="3400" dirty="0" err="1" smtClean="0"/>
              <a:t>acción</a:t>
            </a:r>
            <a:r>
              <a:rPr lang="en-US" sz="3400" dirty="0" smtClean="0"/>
              <a:t> (</a:t>
            </a:r>
            <a:r>
              <a:rPr lang="en-US" sz="3400" dirty="0" err="1" smtClean="0"/>
              <a:t>como</a:t>
            </a:r>
            <a:r>
              <a:rPr lang="en-US" sz="3400" dirty="0" smtClean="0"/>
              <a:t>, </a:t>
            </a:r>
            <a:r>
              <a:rPr lang="en-US" sz="3400" dirty="0" err="1" smtClean="0"/>
              <a:t>cada</a:t>
            </a:r>
            <a:r>
              <a:rPr lang="en-US" sz="3400" dirty="0" smtClean="0"/>
              <a:t> </a:t>
            </a:r>
            <a:r>
              <a:rPr lang="en-US" sz="3400" dirty="0" err="1" smtClean="0"/>
              <a:t>año</a:t>
            </a:r>
            <a:r>
              <a:rPr lang="en-US" sz="3400" dirty="0" smtClean="0"/>
              <a:t>) para </a:t>
            </a:r>
            <a:r>
              <a:rPr lang="en-US" sz="3400" dirty="0" err="1" smtClean="0"/>
              <a:t>medir</a:t>
            </a:r>
            <a:r>
              <a:rPr lang="en-US" sz="3400" dirty="0" smtClean="0"/>
              <a:t> el </a:t>
            </a:r>
            <a:r>
              <a:rPr lang="en-US" sz="3400" dirty="0" err="1" smtClean="0"/>
              <a:t>progreso</a:t>
            </a:r>
            <a:r>
              <a:rPr lang="en-US" sz="3400" dirty="0" smtClean="0"/>
              <a:t> que ha </a:t>
            </a:r>
            <a:r>
              <a:rPr lang="en-US" sz="3400" dirty="0" err="1" smtClean="0"/>
              <a:t>sido</a:t>
            </a:r>
            <a:r>
              <a:rPr lang="en-US" sz="3400" dirty="0" smtClean="0"/>
              <a:t> </a:t>
            </a:r>
            <a:r>
              <a:rPr lang="en-US" sz="3400" dirty="0" err="1" smtClean="0"/>
              <a:t>realizado</a:t>
            </a:r>
            <a:r>
              <a:rPr lang="en-US" sz="3200" dirty="0" smtClean="0"/>
              <a:t>. </a:t>
            </a:r>
          </a:p>
          <a:p>
            <a:endParaRPr lang="en-US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tandard\Desktop\evalu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58291"/>
            <a:ext cx="4081764" cy="2723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158" y="0"/>
            <a:ext cx="10515600" cy="1325563"/>
          </a:xfrm>
        </p:spPr>
        <p:txBody>
          <a:bodyPr/>
          <a:lstStyle/>
          <a:p>
            <a:r>
              <a:rPr lang="nb-NO" b="1" dirty="0" err="1" smtClean="0">
                <a:solidFill>
                  <a:schemeClr val="bg1"/>
                </a:solidFill>
              </a:rPr>
              <a:t>Lecciones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aprendidas</a:t>
            </a:r>
            <a:r>
              <a:rPr lang="nb-NO" b="1" dirty="0" smtClean="0">
                <a:solidFill>
                  <a:schemeClr val="bg1"/>
                </a:solidFill>
              </a:rPr>
              <a:t> del </a:t>
            </a:r>
            <a:r>
              <a:rPr lang="nb-NO" b="1" dirty="0" err="1" smtClean="0">
                <a:solidFill>
                  <a:schemeClr val="bg1"/>
                </a:solidFill>
              </a:rPr>
              <a:t>Programa</a:t>
            </a:r>
            <a:r>
              <a:rPr lang="nb-NO" b="1" dirty="0" smtClean="0">
                <a:solidFill>
                  <a:schemeClr val="bg1"/>
                </a:solidFill>
              </a:rPr>
              <a:t> 3i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081" y="1269241"/>
            <a:ext cx="8720919" cy="48667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Desarrollar</a:t>
            </a:r>
            <a:r>
              <a:rPr lang="en-US" dirty="0" smtClean="0"/>
              <a:t> un </a:t>
            </a:r>
            <a:r>
              <a:rPr lang="en-US" dirty="0" err="1" smtClean="0"/>
              <a:t>método</a:t>
            </a:r>
            <a:r>
              <a:rPr lang="en-US" dirty="0" smtClean="0"/>
              <a:t> para </a:t>
            </a:r>
            <a:r>
              <a:rPr lang="en-US" dirty="0" err="1" smtClean="0"/>
              <a:t>relacionar</a:t>
            </a:r>
            <a:r>
              <a:rPr lang="en-US" dirty="0" smtClean="0"/>
              <a:t> las </a:t>
            </a:r>
            <a:r>
              <a:rPr lang="en-US" dirty="0" err="1" smtClean="0"/>
              <a:t>iCAT</a:t>
            </a:r>
            <a:r>
              <a:rPr lang="en-US" dirty="0" smtClean="0"/>
              <a:t> con el MMD EFS.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(o </a:t>
            </a:r>
            <a:r>
              <a:rPr lang="en-US" dirty="0" err="1" smtClean="0"/>
              <a:t>referirse</a:t>
            </a:r>
            <a:r>
              <a:rPr lang="en-US" dirty="0" smtClean="0"/>
              <a:t> 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crearlo</a:t>
            </a:r>
            <a:r>
              <a:rPr lang="en-US" dirty="0" smtClean="0"/>
              <a:t>) un plan de </a:t>
            </a:r>
            <a:r>
              <a:rPr lang="en-US" dirty="0" err="1" smtClean="0"/>
              <a:t>acción</a:t>
            </a:r>
            <a:r>
              <a:rPr lang="en-US" dirty="0" smtClean="0"/>
              <a:t> </a:t>
            </a:r>
            <a:r>
              <a:rPr lang="en-US" dirty="0" err="1" smtClean="0"/>
              <a:t>explicitamente</a:t>
            </a:r>
            <a:r>
              <a:rPr lang="en-US" dirty="0" smtClean="0"/>
              <a:t> </a:t>
            </a:r>
            <a:r>
              <a:rPr lang="en-US" dirty="0" err="1" smtClean="0"/>
              <a:t>estableciendo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necesarios</a:t>
            </a:r>
            <a:r>
              <a:rPr lang="en-US" dirty="0" smtClean="0"/>
              <a:t> para la </a:t>
            </a:r>
            <a:r>
              <a:rPr lang="en-US" dirty="0" err="1" smtClean="0"/>
              <a:t>mejora</a:t>
            </a:r>
            <a:r>
              <a:rPr lang="en-US" dirty="0" smtClean="0"/>
              <a:t>. 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incluído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informe</a:t>
            </a:r>
            <a:r>
              <a:rPr lang="en-US" dirty="0" smtClean="0"/>
              <a:t> del MMD EFS o </a:t>
            </a:r>
            <a:r>
              <a:rPr lang="en-US" dirty="0" err="1" smtClean="0"/>
              <a:t>podría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subsecuentemente</a:t>
            </a:r>
            <a:r>
              <a:rPr lang="en-US" dirty="0" smtClean="0"/>
              <a:t> </a:t>
            </a:r>
            <a:r>
              <a:rPr lang="en-US" dirty="0" err="1" smtClean="0"/>
              <a:t>producido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separado</a:t>
            </a:r>
            <a:r>
              <a:rPr lang="en-US" dirty="0" smtClean="0"/>
              <a:t>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Standard\Desktop\evalu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94804"/>
            <a:ext cx="3577360" cy="2386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4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64168" y="2776719"/>
            <a:ext cx="6437721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2016-2018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1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020" y="112295"/>
            <a:ext cx="9059779" cy="1578393"/>
          </a:xfrm>
        </p:spPr>
        <p:txBody>
          <a:bodyPr>
            <a:normAutofit/>
          </a:bodyPr>
          <a:lstStyle/>
          <a:p>
            <a:r>
              <a:rPr lang="en-GB" sz="31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Programa</a:t>
            </a:r>
            <a:r>
              <a:rPr lang="en-GB" sz="3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la IDI – </a:t>
            </a:r>
            <a:r>
              <a:rPr lang="en-GB" sz="31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sobre</a:t>
            </a:r>
            <a:r>
              <a:rPr lang="en-GB" sz="3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la </a:t>
            </a:r>
            <a:r>
              <a:rPr lang="en-GB" sz="31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iniciativa</a:t>
            </a:r>
            <a:r>
              <a:rPr lang="en-GB" sz="3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</a:t>
            </a:r>
            <a:r>
              <a:rPr lang="en-GB" sz="31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implementación</a:t>
            </a:r>
            <a:r>
              <a:rPr lang="en-GB" sz="31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de las ISSAI</a:t>
            </a:r>
            <a:r>
              <a:rPr lang="en-US" sz="3100" b="1" dirty="0" smtClean="0">
                <a:solidFill>
                  <a:schemeClr val="bg1"/>
                </a:solidFill>
              </a:rPr>
              <a:t> (</a:t>
            </a:r>
            <a:r>
              <a:rPr lang="en-US" sz="3100" b="1" dirty="0" err="1" smtClean="0">
                <a:solidFill>
                  <a:schemeClr val="bg1"/>
                </a:solidFill>
              </a:rPr>
              <a:t>Programa</a:t>
            </a:r>
            <a:r>
              <a:rPr lang="en-US" sz="3100" b="1" dirty="0" smtClean="0">
                <a:solidFill>
                  <a:schemeClr val="bg1"/>
                </a:solidFill>
              </a:rPr>
              <a:t> 3i ) </a:t>
            </a:r>
            <a:r>
              <a:rPr lang="en-US" sz="3100" b="1" dirty="0" err="1" smtClean="0">
                <a:solidFill>
                  <a:schemeClr val="bg1"/>
                </a:solidFill>
              </a:rPr>
              <a:t>Fase</a:t>
            </a:r>
            <a:r>
              <a:rPr lang="en-US" sz="3100" b="1" dirty="0" smtClean="0">
                <a:solidFill>
                  <a:schemeClr val="bg1"/>
                </a:solidFill>
              </a:rPr>
              <a:t> II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s-A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22772"/>
              </p:ext>
            </p:extLst>
          </p:nvPr>
        </p:nvGraphicFramePr>
        <p:xfrm>
          <a:off x="561474" y="1620253"/>
          <a:ext cx="10792326" cy="455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6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71" y="393558"/>
            <a:ext cx="9498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PROGRAMA DE CERTIFICACIÓN 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6908301"/>
              </p:ext>
            </p:extLst>
          </p:nvPr>
        </p:nvGraphicFramePr>
        <p:xfrm>
          <a:off x="255495" y="719666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5765" y="1331259"/>
            <a:ext cx="398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Perspectiva</a:t>
            </a:r>
            <a:r>
              <a:rPr lang="en-GB" sz="2800" b="1" dirty="0" smtClean="0">
                <a:solidFill>
                  <a:srgbClr val="FF0000"/>
                </a:solidFill>
              </a:rPr>
              <a:t> individual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765" y="5437950"/>
            <a:ext cx="360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Contexto</a:t>
            </a:r>
            <a:r>
              <a:rPr lang="en-GB" sz="2800" b="1" dirty="0" smtClean="0">
                <a:solidFill>
                  <a:srgbClr val="FF0000"/>
                </a:solidFill>
              </a:rPr>
              <a:t> de las EFS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614" y="5284061"/>
            <a:ext cx="513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INTOSAI – </a:t>
            </a:r>
            <a:r>
              <a:rPr lang="en-GB" sz="2400" b="1" i="1" dirty="0" err="1" smtClean="0"/>
              <a:t>Documeto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en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desarrollo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2137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231" y="-56791"/>
            <a:ext cx="8229600" cy="13730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Plan para la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presentación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714" y="4356137"/>
            <a:ext cx="6437721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3i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2016-2018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715" y="2794948"/>
            <a:ext cx="5938958" cy="120315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Programa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3i Fase I</a:t>
            </a:r>
          </a:p>
          <a:p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Estado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avance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2015</a:t>
            </a:r>
            <a:endParaRPr lang="nb-NO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2715" y="1316223"/>
            <a:ext cx="5139768" cy="1203158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i="1" dirty="0" smtClean="0">
                <a:solidFill>
                  <a:schemeClr val="bg1"/>
                </a:solidFill>
                <a:latin typeface="+mn-lt"/>
              </a:rPr>
              <a:t>Anuncio:</a:t>
            </a:r>
            <a:endParaRPr lang="nb-NO" sz="24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nb-NO" sz="2400" b="1" dirty="0">
                <a:solidFill>
                  <a:schemeClr val="bg1"/>
                </a:solidFill>
                <a:latin typeface="+mn-lt"/>
              </a:rPr>
              <a:t>Portafolio de Programas  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2016-2018</a:t>
            </a:r>
            <a:endParaRPr lang="nb-NO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7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0" y="6287681"/>
            <a:ext cx="1205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on Public Debt (</a:t>
            </a:r>
            <a:r>
              <a:rPr lang="en-US" altLang="en-US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WGPD) Levingston,  </a:t>
            </a:r>
            <a:r>
              <a:rPr lang="en-US" alt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Zambia, 22-24 July 2015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/>
          <a:stretch/>
        </p:blipFill>
        <p:spPr>
          <a:xfrm>
            <a:off x="0" y="2084294"/>
            <a:ext cx="12192000" cy="477370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47918" y="5810627"/>
            <a:ext cx="5795682" cy="954107"/>
          </a:xfrm>
          <a:prstGeom prst="rect">
            <a:avLst/>
          </a:prstGeom>
          <a:solidFill>
            <a:srgbClr val="013A65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000" b="1" i="1" dirty="0">
                <a:solidFill>
                  <a:schemeClr val="bg1"/>
                </a:solidFill>
              </a:rPr>
              <a:t>Aníbal Guillermo Kohlhuber</a:t>
            </a:r>
            <a:endParaRPr lang="en-US" sz="2000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AR" b="1" dirty="0" smtClean="0">
                <a:solidFill>
                  <a:schemeClr val="bg1"/>
                </a:solidFill>
              </a:rPr>
              <a:t>Gerente de Desarrollo de Capacidades </a:t>
            </a:r>
          </a:p>
          <a:p>
            <a:pPr>
              <a:defRPr/>
            </a:pPr>
            <a:r>
              <a:rPr lang="es-AR" b="1" dirty="0" smtClean="0">
                <a:solidFill>
                  <a:schemeClr val="bg1"/>
                </a:solidFill>
              </a:rPr>
              <a:t>IDI </a:t>
            </a:r>
            <a:r>
              <a:rPr lang="es-AR" b="1" dirty="0">
                <a:solidFill>
                  <a:schemeClr val="bg1"/>
                </a:solidFill>
              </a:rPr>
              <a:t>– OLACEFS</a:t>
            </a:r>
          </a:p>
        </p:txBody>
      </p:sp>
    </p:spTree>
    <p:extLst>
      <p:ext uri="{BB962C8B-B14F-4D97-AF65-F5344CB8AC3E}">
        <p14:creationId xmlns:p14="http://schemas.microsoft.com/office/powerpoint/2010/main" val="42475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1878" y="2521568"/>
            <a:ext cx="5139768" cy="1203158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Un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anuncio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Portafolio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Programas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 2016-2018</a:t>
            </a:r>
            <a:endParaRPr lang="nb-NO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58" y="192505"/>
            <a:ext cx="8885076" cy="950494"/>
          </a:xfrm>
        </p:spPr>
        <p:txBody>
          <a:bodyPr>
            <a:noAutofit/>
          </a:bodyPr>
          <a:lstStyle/>
          <a:p>
            <a:pPr lvl="0"/>
            <a:r>
              <a:rPr lang="en-GB" sz="3200" b="1" dirty="0">
                <a:latin typeface="Candara" panose="020E0502030303020204" pitchFamily="34" charset="0"/>
              </a:rPr>
              <a:t/>
            </a:r>
            <a:br>
              <a:rPr lang="en-GB" sz="3200" b="1" dirty="0">
                <a:latin typeface="Candara" panose="020E0502030303020204" pitchFamily="34" charset="0"/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6526" y="109013"/>
            <a:ext cx="2085474" cy="104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99001"/>
              </p:ext>
            </p:extLst>
          </p:nvPr>
        </p:nvGraphicFramePr>
        <p:xfrm>
          <a:off x="288424" y="1155032"/>
          <a:ext cx="11501794" cy="519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2310063" y="115424"/>
            <a:ext cx="779646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sz="2400" b="1" dirty="0" err="1" smtClean="0">
                <a:latin typeface="Candara" panose="020E0502030303020204" pitchFamily="34" charset="0"/>
              </a:rPr>
              <a:t>Portafolio</a:t>
            </a:r>
            <a:r>
              <a:rPr lang="en-GB" sz="2400" b="1" dirty="0" smtClean="0">
                <a:latin typeface="Candara" panose="020E0502030303020204" pitchFamily="34" charset="0"/>
              </a:rPr>
              <a:t> de </a:t>
            </a:r>
            <a:r>
              <a:rPr lang="en-GB" sz="2400" b="1" dirty="0" err="1" smtClean="0">
                <a:latin typeface="Candara" panose="020E0502030303020204" pitchFamily="34" charset="0"/>
              </a:rPr>
              <a:t>Desarrollo</a:t>
            </a:r>
            <a:r>
              <a:rPr lang="en-GB" sz="2400" b="1" dirty="0" smtClean="0">
                <a:latin typeface="Candara" panose="020E0502030303020204" pitchFamily="34" charset="0"/>
              </a:rPr>
              <a:t> de </a:t>
            </a:r>
            <a:r>
              <a:rPr lang="en-GB" sz="2400" b="1" dirty="0" err="1" smtClean="0">
                <a:latin typeface="Candara" panose="020E0502030303020204" pitchFamily="34" charset="0"/>
              </a:rPr>
              <a:t>Capacidades</a:t>
            </a:r>
            <a:r>
              <a:rPr lang="en-GB" sz="2400" b="1" dirty="0" smtClean="0">
                <a:latin typeface="Candara" panose="020E0502030303020204" pitchFamily="34" charset="0"/>
              </a:rPr>
              <a:t> de la IDI</a:t>
            </a:r>
            <a:endParaRPr lang="en-GB" sz="2400" b="1" dirty="0">
              <a:latin typeface="Candara" panose="020E0502030303020204" pitchFamily="34" charset="0"/>
            </a:endParaRPr>
          </a:p>
          <a:p>
            <a:pPr lvl="0"/>
            <a:r>
              <a:rPr lang="en-GB" sz="2400" b="1" dirty="0">
                <a:latin typeface="Candara" panose="020E0502030303020204" pitchFamily="34" charset="0"/>
              </a:rPr>
              <a:t>2016-18</a:t>
            </a:r>
          </a:p>
        </p:txBody>
      </p:sp>
    </p:spTree>
    <p:extLst>
      <p:ext uri="{BB962C8B-B14F-4D97-AF65-F5344CB8AC3E}">
        <p14:creationId xmlns:p14="http://schemas.microsoft.com/office/powerpoint/2010/main" val="7331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65951" y="2476294"/>
            <a:ext cx="5139768" cy="120315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Programa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3i Fase I</a:t>
            </a:r>
          </a:p>
          <a:p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Estado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de </a:t>
            </a:r>
            <a:r>
              <a:rPr lang="nb-NO" sz="2400" b="1" dirty="0" err="1" smtClean="0">
                <a:solidFill>
                  <a:schemeClr val="bg1"/>
                </a:solidFill>
                <a:latin typeface="+mn-lt"/>
              </a:rPr>
              <a:t>avance</a:t>
            </a:r>
            <a:r>
              <a:rPr lang="nb-NO" sz="2400" b="1" dirty="0" smtClean="0">
                <a:solidFill>
                  <a:schemeClr val="bg1"/>
                </a:solidFill>
                <a:latin typeface="+mn-lt"/>
              </a:rPr>
              <a:t> 2015</a:t>
            </a:r>
            <a:endParaRPr lang="nb-NO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09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8094" y="188353"/>
            <a:ext cx="5815303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s-AR" sz="4400" b="1" dirty="0" smtClean="0">
                <a:solidFill>
                  <a:prstClr val="white"/>
                </a:solidFill>
                <a:cs typeface="Calibri"/>
              </a:rPr>
              <a:t>Objetivo del Programa </a:t>
            </a:r>
            <a:r>
              <a:rPr sz="4400" b="1" dirty="0" smtClean="0">
                <a:solidFill>
                  <a:prstClr val="white"/>
                </a:solidFill>
                <a:cs typeface="Calibri"/>
              </a:rPr>
              <a:t>3i</a:t>
            </a:r>
            <a:r>
              <a:rPr sz="4400" b="1" spc="-125" dirty="0" smtClean="0">
                <a:solidFill>
                  <a:prstClr val="white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prstClr val="white"/>
                </a:solidFill>
                <a:cs typeface="Calibri"/>
              </a:rPr>
              <a:t>Obj</a:t>
            </a:r>
            <a:r>
              <a:rPr sz="4400" b="1" dirty="0">
                <a:solidFill>
                  <a:prstClr val="white"/>
                </a:solidFill>
                <a:cs typeface="Calibri"/>
              </a:rPr>
              <a:t>ecti</a:t>
            </a:r>
            <a:r>
              <a:rPr sz="4400" b="1" spc="-50" dirty="0">
                <a:solidFill>
                  <a:prstClr val="white"/>
                </a:solidFill>
                <a:cs typeface="Calibri"/>
              </a:rPr>
              <a:t>v</a:t>
            </a:r>
            <a:r>
              <a:rPr sz="4400" b="1" dirty="0">
                <a:solidFill>
                  <a:prstClr val="white"/>
                </a:solidFill>
                <a:cs typeface="Calibri"/>
              </a:rPr>
              <a:t>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11219358" y="6612759"/>
            <a:ext cx="2744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/>
            <a:fld id="{81D60167-4931-47E6-BA6A-407CBD079E47}" type="slidenum">
              <a:rPr spc="-10" dirty="0">
                <a:solidFill>
                  <a:srgbClr val="9A9A9A"/>
                </a:solidFill>
                <a:cs typeface="Calibri"/>
              </a:rPr>
              <a:pPr marL="102870"/>
              <a:t>6</a:t>
            </a:fld>
            <a:endParaRPr>
              <a:solidFill>
                <a:prstClr val="black">
                  <a:tint val="75000"/>
                </a:prstClr>
              </a:solidFill>
              <a:cs typeface="Calibri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1545466" y="1387057"/>
            <a:ext cx="3788350" cy="1853458"/>
          </a:xfrm>
          <a:custGeom>
            <a:avLst/>
            <a:gdLst/>
            <a:ahLst/>
            <a:cxnLst/>
            <a:rect l="l" t="t" r="r" b="b"/>
            <a:pathLst>
              <a:path w="3089187" h="1853458">
                <a:moveTo>
                  <a:pt x="2903747" y="0"/>
                </a:moveTo>
                <a:lnTo>
                  <a:pt x="185358" y="0"/>
                </a:lnTo>
                <a:lnTo>
                  <a:pt x="170154" y="614"/>
                </a:lnTo>
                <a:lnTo>
                  <a:pt x="126765" y="9457"/>
                </a:lnTo>
                <a:lnTo>
                  <a:pt x="87714" y="27791"/>
                </a:lnTo>
                <a:lnTo>
                  <a:pt x="54285" y="54326"/>
                </a:lnTo>
                <a:lnTo>
                  <a:pt x="27768" y="87773"/>
                </a:lnTo>
                <a:lnTo>
                  <a:pt x="9448" y="126839"/>
                </a:lnTo>
                <a:lnTo>
                  <a:pt x="614" y="170235"/>
                </a:lnTo>
                <a:lnTo>
                  <a:pt x="0" y="185440"/>
                </a:lnTo>
                <a:lnTo>
                  <a:pt x="0" y="1668170"/>
                </a:lnTo>
                <a:lnTo>
                  <a:pt x="5386" y="1712703"/>
                </a:lnTo>
                <a:lnTo>
                  <a:pt x="20687" y="1753329"/>
                </a:lnTo>
                <a:lnTo>
                  <a:pt x="44615" y="1788761"/>
                </a:lnTo>
                <a:lnTo>
                  <a:pt x="75882" y="1817714"/>
                </a:lnTo>
                <a:lnTo>
                  <a:pt x="113203" y="1838900"/>
                </a:lnTo>
                <a:lnTo>
                  <a:pt x="155289" y="1851033"/>
                </a:lnTo>
                <a:lnTo>
                  <a:pt x="185358" y="1853458"/>
                </a:lnTo>
                <a:lnTo>
                  <a:pt x="2903747" y="1853458"/>
                </a:lnTo>
                <a:lnTo>
                  <a:pt x="2948299" y="1848074"/>
                </a:lnTo>
                <a:lnTo>
                  <a:pt x="2988952" y="1832780"/>
                </a:lnTo>
                <a:lnTo>
                  <a:pt x="3024416" y="1808862"/>
                </a:lnTo>
                <a:lnTo>
                  <a:pt x="3053398" y="1777607"/>
                </a:lnTo>
                <a:lnTo>
                  <a:pt x="3074610" y="1740301"/>
                </a:lnTo>
                <a:lnTo>
                  <a:pt x="3086759" y="1698229"/>
                </a:lnTo>
                <a:lnTo>
                  <a:pt x="3089187" y="1668170"/>
                </a:lnTo>
                <a:lnTo>
                  <a:pt x="3089187" y="185440"/>
                </a:lnTo>
                <a:lnTo>
                  <a:pt x="3083796" y="140887"/>
                </a:lnTo>
                <a:lnTo>
                  <a:pt x="3068482" y="100234"/>
                </a:lnTo>
                <a:lnTo>
                  <a:pt x="3044537" y="64771"/>
                </a:lnTo>
                <a:lnTo>
                  <a:pt x="3013251" y="35788"/>
                </a:lnTo>
                <a:lnTo>
                  <a:pt x="2975914" y="14577"/>
                </a:lnTo>
                <a:lnTo>
                  <a:pt x="2933818" y="2428"/>
                </a:lnTo>
                <a:lnTo>
                  <a:pt x="2903747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7"/>
          <p:cNvSpPr/>
          <p:nvPr/>
        </p:nvSpPr>
        <p:spPr>
          <a:xfrm>
            <a:off x="2223424" y="3438840"/>
            <a:ext cx="7200778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8"/>
          <p:cNvSpPr/>
          <p:nvPr/>
        </p:nvSpPr>
        <p:spPr>
          <a:xfrm>
            <a:off x="6150161" y="1416627"/>
            <a:ext cx="4487787" cy="1853458"/>
          </a:xfrm>
          <a:custGeom>
            <a:avLst/>
            <a:gdLst/>
            <a:ahLst/>
            <a:cxnLst/>
            <a:rect l="l" t="t" r="r" b="b"/>
            <a:pathLst>
              <a:path w="3089187" h="1853458">
                <a:moveTo>
                  <a:pt x="2903747" y="0"/>
                </a:moveTo>
                <a:lnTo>
                  <a:pt x="185358" y="0"/>
                </a:lnTo>
                <a:lnTo>
                  <a:pt x="170154" y="614"/>
                </a:lnTo>
                <a:lnTo>
                  <a:pt x="126765" y="9457"/>
                </a:lnTo>
                <a:lnTo>
                  <a:pt x="87714" y="27791"/>
                </a:lnTo>
                <a:lnTo>
                  <a:pt x="54285" y="54326"/>
                </a:lnTo>
                <a:lnTo>
                  <a:pt x="27768" y="87773"/>
                </a:lnTo>
                <a:lnTo>
                  <a:pt x="9448" y="126839"/>
                </a:lnTo>
                <a:lnTo>
                  <a:pt x="614" y="170235"/>
                </a:lnTo>
                <a:lnTo>
                  <a:pt x="0" y="185440"/>
                </a:lnTo>
                <a:lnTo>
                  <a:pt x="0" y="1668170"/>
                </a:lnTo>
                <a:lnTo>
                  <a:pt x="5386" y="1712703"/>
                </a:lnTo>
                <a:lnTo>
                  <a:pt x="20687" y="1753329"/>
                </a:lnTo>
                <a:lnTo>
                  <a:pt x="44615" y="1788761"/>
                </a:lnTo>
                <a:lnTo>
                  <a:pt x="75882" y="1817714"/>
                </a:lnTo>
                <a:lnTo>
                  <a:pt x="113203" y="1838900"/>
                </a:lnTo>
                <a:lnTo>
                  <a:pt x="155289" y="1851033"/>
                </a:lnTo>
                <a:lnTo>
                  <a:pt x="185358" y="1853458"/>
                </a:lnTo>
                <a:lnTo>
                  <a:pt x="2903747" y="1853458"/>
                </a:lnTo>
                <a:lnTo>
                  <a:pt x="2948299" y="1848074"/>
                </a:lnTo>
                <a:lnTo>
                  <a:pt x="2988952" y="1832780"/>
                </a:lnTo>
                <a:lnTo>
                  <a:pt x="3024416" y="1808862"/>
                </a:lnTo>
                <a:lnTo>
                  <a:pt x="3053398" y="1777607"/>
                </a:lnTo>
                <a:lnTo>
                  <a:pt x="3074610" y="1740301"/>
                </a:lnTo>
                <a:lnTo>
                  <a:pt x="3086759" y="1698229"/>
                </a:lnTo>
                <a:lnTo>
                  <a:pt x="3089187" y="1668170"/>
                </a:lnTo>
                <a:lnTo>
                  <a:pt x="3089187" y="185440"/>
                </a:lnTo>
                <a:lnTo>
                  <a:pt x="3083796" y="140887"/>
                </a:lnTo>
                <a:lnTo>
                  <a:pt x="3068482" y="100234"/>
                </a:lnTo>
                <a:lnTo>
                  <a:pt x="3044537" y="64771"/>
                </a:lnTo>
                <a:lnTo>
                  <a:pt x="3013251" y="35788"/>
                </a:lnTo>
                <a:lnTo>
                  <a:pt x="2975914" y="14577"/>
                </a:lnTo>
                <a:lnTo>
                  <a:pt x="2933818" y="2428"/>
                </a:lnTo>
                <a:lnTo>
                  <a:pt x="2903747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11"/>
          <p:cNvSpPr/>
          <p:nvPr/>
        </p:nvSpPr>
        <p:spPr>
          <a:xfrm>
            <a:off x="5451600" y="2080886"/>
            <a:ext cx="654923" cy="766053"/>
          </a:xfrm>
          <a:custGeom>
            <a:avLst/>
            <a:gdLst/>
            <a:ahLst/>
            <a:cxnLst/>
            <a:rect l="l" t="t" r="r" b="b"/>
            <a:pathLst>
              <a:path w="654923" h="766053">
                <a:moveTo>
                  <a:pt x="327416" y="0"/>
                </a:moveTo>
                <a:lnTo>
                  <a:pt x="327416" y="153283"/>
                </a:lnTo>
                <a:lnTo>
                  <a:pt x="0" y="153283"/>
                </a:lnTo>
                <a:lnTo>
                  <a:pt x="0" y="612891"/>
                </a:lnTo>
                <a:lnTo>
                  <a:pt x="327416" y="612891"/>
                </a:lnTo>
                <a:lnTo>
                  <a:pt x="327416" y="766053"/>
                </a:lnTo>
                <a:lnTo>
                  <a:pt x="654923" y="383042"/>
                </a:lnTo>
                <a:lnTo>
                  <a:pt x="327416" y="0"/>
                </a:lnTo>
                <a:close/>
              </a:path>
            </a:pathLst>
          </a:custGeom>
          <a:solidFill>
            <a:srgbClr val="ABB1BF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10"/>
          <p:cNvSpPr txBox="1"/>
          <p:nvPr/>
        </p:nvSpPr>
        <p:spPr>
          <a:xfrm>
            <a:off x="2402224" y="1669387"/>
            <a:ext cx="1882245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/>
            <a:r>
              <a:rPr lang="es-AR" sz="3800" spc="-5" dirty="0" smtClean="0">
                <a:solidFill>
                  <a:srgbClr val="FFFFFF"/>
                </a:solidFill>
                <a:cs typeface="Calibri"/>
              </a:rPr>
              <a:t>Situación</a:t>
            </a:r>
            <a:endParaRPr sz="3800" dirty="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4180"/>
              </a:lnSpc>
            </a:pPr>
            <a:r>
              <a:rPr lang="es-AR" sz="3800" spc="-5" dirty="0" smtClean="0">
                <a:solidFill>
                  <a:srgbClr val="FFFFFF"/>
                </a:solidFill>
                <a:cs typeface="Calibri"/>
              </a:rPr>
              <a:t>Actual</a:t>
            </a:r>
            <a:endParaRPr sz="3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2" name="object 14"/>
          <p:cNvSpPr txBox="1"/>
          <p:nvPr/>
        </p:nvSpPr>
        <p:spPr>
          <a:xfrm>
            <a:off x="6224308" y="1416627"/>
            <a:ext cx="3999872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AR" sz="3800" dirty="0" smtClean="0">
                <a:solidFill>
                  <a:srgbClr val="FFFFFF"/>
                </a:solidFill>
                <a:cs typeface="Calibri"/>
              </a:rPr>
              <a:t>Práctica de auditoría basada en las </a:t>
            </a:r>
            <a:r>
              <a:rPr sz="3800" dirty="0" smtClean="0">
                <a:solidFill>
                  <a:srgbClr val="FFFFFF"/>
                </a:solidFill>
                <a:cs typeface="Calibri"/>
              </a:rPr>
              <a:t>I</a:t>
            </a:r>
            <a:r>
              <a:rPr sz="3800" spc="-5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3800" spc="-2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3800" dirty="0" smtClean="0">
                <a:solidFill>
                  <a:srgbClr val="FFFFFF"/>
                </a:solidFill>
                <a:cs typeface="Calibri"/>
              </a:rPr>
              <a:t>AI</a:t>
            </a:r>
            <a:endParaRPr sz="3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2865864" y="3725201"/>
            <a:ext cx="57848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s-AR" sz="2800" b="1" spc="-15" dirty="0" smtClean="0">
                <a:solidFill>
                  <a:srgbClr val="FFFFFF"/>
                </a:solidFill>
                <a:cs typeface="Calibri"/>
              </a:rPr>
              <a:t>Apoyo a las EFS de países en desarrollo en la implementación de las </a:t>
            </a:r>
            <a:r>
              <a:rPr sz="2800" b="1" spc="-15" dirty="0" smtClean="0">
                <a:solidFill>
                  <a:srgbClr val="FFFFFF"/>
                </a:solidFill>
                <a:cs typeface="Calibri"/>
              </a:rPr>
              <a:t>IS</a:t>
            </a:r>
            <a:r>
              <a:rPr sz="2800" b="1" spc="-60" dirty="0" smtClean="0">
                <a:solidFill>
                  <a:srgbClr val="FFFFFF"/>
                </a:solidFill>
                <a:cs typeface="Calibri"/>
              </a:rPr>
              <a:t>S</a:t>
            </a:r>
            <a:r>
              <a:rPr sz="2800" b="1" spc="-15" dirty="0" smtClean="0">
                <a:solidFill>
                  <a:srgbClr val="FFFFFF"/>
                </a:solidFill>
                <a:cs typeface="Calibri"/>
              </a:rPr>
              <a:t>AI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1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26" y="1"/>
            <a:ext cx="9172074" cy="1068946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Taller de Alta </a:t>
            </a:r>
            <a:r>
              <a:rPr lang="nb-NO" b="1" dirty="0" err="1" smtClean="0">
                <a:solidFill>
                  <a:schemeClr val="bg1"/>
                </a:solidFill>
              </a:rPr>
              <a:t>Dirección</a:t>
            </a:r>
            <a:r>
              <a:rPr lang="nb-NO" b="1" dirty="0" smtClean="0">
                <a:solidFill>
                  <a:schemeClr val="bg1"/>
                </a:solidFill>
              </a:rPr>
              <a:t/>
            </a:r>
            <a:br>
              <a:rPr lang="nb-NO" b="1" dirty="0" smtClean="0">
                <a:solidFill>
                  <a:schemeClr val="bg1"/>
                </a:solidFill>
              </a:rPr>
            </a:br>
            <a:r>
              <a:rPr lang="nb-NO" b="1" dirty="0" smtClean="0">
                <a:solidFill>
                  <a:schemeClr val="bg1"/>
                </a:solidFill>
              </a:rPr>
              <a:t> </a:t>
            </a:r>
            <a:r>
              <a:rPr lang="nb-NO" b="1" dirty="0" err="1" smtClean="0">
                <a:solidFill>
                  <a:schemeClr val="bg1"/>
                </a:solidFill>
              </a:rPr>
              <a:t>Programa</a:t>
            </a:r>
            <a:r>
              <a:rPr lang="nb-NO" b="1" dirty="0" smtClean="0">
                <a:solidFill>
                  <a:schemeClr val="bg1"/>
                </a:solidFill>
              </a:rPr>
              <a:t> 3i </a:t>
            </a:r>
            <a:r>
              <a:rPr lang="nb-NO" b="1" dirty="0">
                <a:solidFill>
                  <a:schemeClr val="bg1"/>
                </a:solidFill>
              </a:rPr>
              <a:t>OLACEFS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068947"/>
            <a:ext cx="11359166" cy="46427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47 </a:t>
            </a:r>
            <a:r>
              <a:rPr lang="en-US" dirty="0" smtClean="0"/>
              <a:t>altos </a:t>
            </a:r>
            <a:r>
              <a:rPr lang="en-US" dirty="0" err="1" smtClean="0"/>
              <a:t>directivos</a:t>
            </a:r>
            <a:r>
              <a:rPr lang="en-US" dirty="0" smtClean="0"/>
              <a:t> de 19 EFS </a:t>
            </a:r>
            <a:r>
              <a:rPr lang="en-US" dirty="0" err="1" smtClean="0"/>
              <a:t>atendieron</a:t>
            </a:r>
            <a:r>
              <a:rPr lang="en-US" dirty="0" smtClean="0"/>
              <a:t> el Taller de Alta </a:t>
            </a:r>
            <a:r>
              <a:rPr lang="en-US" dirty="0" err="1" smtClean="0"/>
              <a:t>Dirección</a:t>
            </a:r>
            <a:r>
              <a:rPr lang="en-US" dirty="0" smtClean="0"/>
              <a:t> del </a:t>
            </a:r>
            <a:r>
              <a:rPr lang="en-US" dirty="0" err="1" smtClean="0"/>
              <a:t>Programa</a:t>
            </a:r>
            <a:r>
              <a:rPr lang="en-US" dirty="0" smtClean="0"/>
              <a:t> 3i </a:t>
            </a:r>
            <a:r>
              <a:rPr lang="en-US" dirty="0" err="1" smtClean="0"/>
              <a:t>firmaron</a:t>
            </a:r>
            <a:r>
              <a:rPr lang="en-US" dirty="0" smtClean="0"/>
              <a:t> el </a:t>
            </a:r>
            <a:r>
              <a:rPr lang="en-US" dirty="0" err="1" smtClean="0"/>
              <a:t>estado</a:t>
            </a:r>
            <a:r>
              <a:rPr lang="en-US" dirty="0" smtClean="0"/>
              <a:t> de </a:t>
            </a:r>
            <a:r>
              <a:rPr lang="en-US" dirty="0" err="1" smtClean="0"/>
              <a:t>compromisos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i="1" dirty="0" err="1" smtClean="0">
                <a:solidFill>
                  <a:srgbClr val="FF0000"/>
                </a:solidFill>
              </a:rPr>
              <a:t>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este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acuerdo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compromisos</a:t>
            </a:r>
            <a:r>
              <a:rPr lang="en-US" i="1" dirty="0" smtClean="0">
                <a:solidFill>
                  <a:srgbClr val="FF0000"/>
                </a:solidFill>
              </a:rPr>
              <a:t> se </a:t>
            </a:r>
            <a:r>
              <a:rPr lang="en-US" i="1" dirty="0" err="1" smtClean="0">
                <a:solidFill>
                  <a:srgbClr val="FF0000"/>
                </a:solidFill>
              </a:rPr>
              <a:t>resaltaban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los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cumplimientos</a:t>
            </a:r>
            <a:r>
              <a:rPr lang="en-US" i="1" dirty="0" smtClean="0">
                <a:solidFill>
                  <a:srgbClr val="FF0000"/>
                </a:solidFill>
              </a:rPr>
              <a:t> de la OLACEFS y GTANIA </a:t>
            </a:r>
            <a:r>
              <a:rPr lang="en-US" i="1" dirty="0" err="1" smtClean="0">
                <a:solidFill>
                  <a:srgbClr val="FF0000"/>
                </a:solidFill>
              </a:rPr>
              <a:t>como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partes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importantes</a:t>
            </a:r>
            <a:r>
              <a:rPr lang="en-US" i="1" dirty="0" smtClean="0">
                <a:solidFill>
                  <a:srgbClr val="FF0000"/>
                </a:solidFill>
              </a:rPr>
              <a:t> para el </a:t>
            </a:r>
            <a:r>
              <a:rPr lang="en-US" i="1" dirty="0" err="1" smtClean="0">
                <a:solidFill>
                  <a:srgbClr val="FF0000"/>
                </a:solidFill>
              </a:rPr>
              <a:t>monitoreo</a:t>
            </a:r>
            <a:r>
              <a:rPr lang="en-US" i="1" dirty="0" smtClean="0">
                <a:solidFill>
                  <a:srgbClr val="FF0000"/>
                </a:solidFill>
              </a:rPr>
              <a:t> y </a:t>
            </a:r>
            <a:r>
              <a:rPr lang="en-US" i="1" dirty="0" err="1" smtClean="0">
                <a:solidFill>
                  <a:srgbClr val="FF0000"/>
                </a:solidFill>
              </a:rPr>
              <a:t>avance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y </a:t>
            </a:r>
            <a:r>
              <a:rPr lang="en-US" i="1" dirty="0" err="1" smtClean="0">
                <a:solidFill>
                  <a:srgbClr val="FF0000"/>
                </a:solidFill>
              </a:rPr>
              <a:t>aporte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recursos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Las EFS al </a:t>
            </a:r>
            <a:r>
              <a:rPr lang="en-US" i="1" dirty="0" err="1" smtClean="0">
                <a:solidFill>
                  <a:srgbClr val="FF0000"/>
                </a:solidFill>
              </a:rPr>
              <a:t>dedicar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tiempos</a:t>
            </a:r>
            <a:r>
              <a:rPr lang="en-US" i="1" dirty="0" smtClean="0">
                <a:solidFill>
                  <a:srgbClr val="FF0000"/>
                </a:solidFill>
              </a:rPr>
              <a:t> y </a:t>
            </a:r>
            <a:r>
              <a:rPr lang="en-US" i="1" dirty="0" err="1" smtClean="0">
                <a:solidFill>
                  <a:srgbClr val="FF0000"/>
                </a:solidFill>
              </a:rPr>
              <a:t>recursos</a:t>
            </a:r>
            <a:r>
              <a:rPr lang="en-US" i="1" dirty="0" smtClean="0">
                <a:solidFill>
                  <a:srgbClr val="FF0000"/>
                </a:solidFill>
              </a:rPr>
              <a:t> para el </a:t>
            </a:r>
            <a:r>
              <a:rPr lang="en-US" i="1" dirty="0" err="1" smtClean="0">
                <a:solidFill>
                  <a:srgbClr val="FF0000"/>
                </a:solidFill>
              </a:rPr>
              <a:t>desarrollo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hacia</a:t>
            </a:r>
            <a:r>
              <a:rPr lang="en-US" i="1" dirty="0" smtClean="0">
                <a:solidFill>
                  <a:srgbClr val="FF0000"/>
                </a:solidFill>
              </a:rPr>
              <a:t> el interior de la </a:t>
            </a:r>
            <a:r>
              <a:rPr lang="en-US" i="1" dirty="0" err="1" smtClean="0">
                <a:solidFill>
                  <a:srgbClr val="FF0000"/>
                </a:solidFill>
              </a:rPr>
              <a:t>organización</a:t>
            </a:r>
            <a:r>
              <a:rPr lang="en-US" i="1" dirty="0" smtClean="0">
                <a:solidFill>
                  <a:srgbClr val="FF0000"/>
                </a:solidFill>
              </a:rPr>
              <a:t> y </a:t>
            </a:r>
            <a:r>
              <a:rPr lang="en-US" i="1" dirty="0" err="1" smtClean="0">
                <a:solidFill>
                  <a:srgbClr val="FF0000"/>
                </a:solidFill>
              </a:rPr>
              <a:t>hacia</a:t>
            </a:r>
            <a:r>
              <a:rPr lang="en-US" i="1" dirty="0" smtClean="0">
                <a:solidFill>
                  <a:srgbClr val="FF0000"/>
                </a:solidFill>
              </a:rPr>
              <a:t> el exterior </a:t>
            </a:r>
            <a:r>
              <a:rPr lang="en-US" i="1" dirty="0" err="1" smtClean="0">
                <a:solidFill>
                  <a:srgbClr val="FF0000"/>
                </a:solidFill>
              </a:rPr>
              <a:t>apoyando</a:t>
            </a:r>
            <a:r>
              <a:rPr lang="en-US" i="1" dirty="0" smtClean="0">
                <a:solidFill>
                  <a:srgbClr val="FF0000"/>
                </a:solidFill>
              </a:rPr>
              <a:t> con </a:t>
            </a:r>
            <a:r>
              <a:rPr lang="en-US" i="1" dirty="0" err="1" smtClean="0">
                <a:solidFill>
                  <a:srgbClr val="FF0000"/>
                </a:solidFill>
              </a:rPr>
              <a:t>sus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profesionales</a:t>
            </a:r>
            <a:r>
              <a:rPr lang="en-US" i="1" dirty="0" smtClean="0">
                <a:solidFill>
                  <a:srgbClr val="FF0000"/>
                </a:solidFill>
              </a:rPr>
              <a:t> al </a:t>
            </a:r>
            <a:r>
              <a:rPr lang="en-US" i="1" dirty="0" err="1" smtClean="0">
                <a:solidFill>
                  <a:srgbClr val="FF0000"/>
                </a:solidFill>
              </a:rPr>
              <a:t>desarrollo</a:t>
            </a:r>
            <a:r>
              <a:rPr lang="en-US" i="1" dirty="0" smtClean="0">
                <a:solidFill>
                  <a:srgbClr val="FF0000"/>
                </a:solidFill>
              </a:rPr>
              <a:t> y </a:t>
            </a:r>
            <a:r>
              <a:rPr lang="en-US" i="1" dirty="0" err="1" smtClean="0">
                <a:solidFill>
                  <a:srgbClr val="FF0000"/>
                </a:solidFill>
              </a:rPr>
              <a:t>adaptacion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materiales</a:t>
            </a:r>
            <a:r>
              <a:rPr lang="en-US" i="1" dirty="0" smtClean="0">
                <a:solidFill>
                  <a:srgbClr val="FF0000"/>
                </a:solidFill>
              </a:rPr>
              <a:t>. Y al </a:t>
            </a:r>
            <a:r>
              <a:rPr lang="en-US" i="1" dirty="0" err="1" smtClean="0">
                <a:solidFill>
                  <a:srgbClr val="FF0000"/>
                </a:solidFill>
              </a:rPr>
              <a:t>comprometerse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terminar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este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trabajo</a:t>
            </a:r>
            <a:r>
              <a:rPr lang="en-US" i="1" dirty="0" smtClean="0">
                <a:solidFill>
                  <a:srgbClr val="FF0000"/>
                </a:solidFill>
              </a:rPr>
              <a:t> entre </a:t>
            </a:r>
            <a:r>
              <a:rPr lang="en-US" i="1" dirty="0" err="1" smtClean="0">
                <a:solidFill>
                  <a:srgbClr val="FF0000"/>
                </a:solidFill>
              </a:rPr>
              <a:t>los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meses</a:t>
            </a:r>
            <a:r>
              <a:rPr lang="en-US" i="1" dirty="0" smtClean="0">
                <a:solidFill>
                  <a:srgbClr val="FF0000"/>
                </a:solidFill>
              </a:rPr>
              <a:t> de Abril a Julio 2015 y,</a:t>
            </a:r>
          </a:p>
          <a:p>
            <a:pPr>
              <a:buFontTx/>
              <a:buChar char="-"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La IDI </a:t>
            </a:r>
            <a:r>
              <a:rPr lang="en-US" i="1" dirty="0" err="1" smtClean="0">
                <a:solidFill>
                  <a:srgbClr val="FF0000"/>
                </a:solidFill>
              </a:rPr>
              <a:t>aportando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recursos</a:t>
            </a:r>
            <a:r>
              <a:rPr lang="en-US" i="1" dirty="0" smtClean="0">
                <a:solidFill>
                  <a:srgbClr val="FF0000"/>
                </a:solidFill>
              </a:rPr>
              <a:t> y </a:t>
            </a:r>
            <a:r>
              <a:rPr lang="en-US" i="1" dirty="0" err="1" smtClean="0">
                <a:solidFill>
                  <a:srgbClr val="FF0000"/>
                </a:solidFill>
              </a:rPr>
              <a:t>cumpliendo</a:t>
            </a:r>
            <a:r>
              <a:rPr lang="en-US" i="1" dirty="0" smtClean="0">
                <a:solidFill>
                  <a:srgbClr val="FF0000"/>
                </a:solidFill>
              </a:rPr>
              <a:t> con </a:t>
            </a:r>
            <a:r>
              <a:rPr lang="en-US" i="1" dirty="0" err="1" smtClean="0">
                <a:solidFill>
                  <a:srgbClr val="FF0000"/>
                </a:solidFill>
              </a:rPr>
              <a:t>los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compromisos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realizar</a:t>
            </a:r>
            <a:r>
              <a:rPr lang="en-US" i="1" dirty="0" smtClean="0">
                <a:solidFill>
                  <a:srgbClr val="FF0000"/>
                </a:solidFill>
              </a:rPr>
              <a:t> las </a:t>
            </a:r>
            <a:r>
              <a:rPr lang="en-US" i="1" dirty="0" err="1" smtClean="0">
                <a:solidFill>
                  <a:srgbClr val="FF0000"/>
                </a:solidFill>
              </a:rPr>
              <a:t>actividades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previstas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en</a:t>
            </a:r>
            <a:r>
              <a:rPr lang="en-US" i="1" dirty="0" smtClean="0">
                <a:solidFill>
                  <a:srgbClr val="FF0000"/>
                </a:solidFill>
              </a:rPr>
              <a:t> el </a:t>
            </a:r>
            <a:r>
              <a:rPr lang="en-US" i="1" dirty="0" err="1" smtClean="0">
                <a:solidFill>
                  <a:srgbClr val="FF0000"/>
                </a:solidFill>
              </a:rPr>
              <a:t>marco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resultados</a:t>
            </a:r>
            <a:r>
              <a:rPr lang="en-US" i="1" dirty="0" smtClean="0">
                <a:solidFill>
                  <a:srgbClr val="FF0000"/>
                </a:solidFill>
              </a:rPr>
              <a:t> del </a:t>
            </a:r>
            <a:r>
              <a:rPr lang="en-US" i="1" dirty="0" err="1" smtClean="0">
                <a:solidFill>
                  <a:srgbClr val="FF0000"/>
                </a:solidFill>
              </a:rPr>
              <a:t>programa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es-A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>
                <a:solidFill>
                  <a:prstClr val="white"/>
                </a:solidFill>
              </a:rPr>
              <a:t>Programa</a:t>
            </a:r>
            <a:r>
              <a:rPr lang="nb-NO" sz="3600" b="1" dirty="0" smtClean="0">
                <a:solidFill>
                  <a:prstClr val="white"/>
                </a:solidFill>
              </a:rPr>
              <a:t> 3i Fase 1 - </a:t>
            </a:r>
            <a:r>
              <a:rPr lang="nb-NO" sz="3600" b="1" dirty="0" err="1" smtClean="0">
                <a:solidFill>
                  <a:prstClr val="white"/>
                </a:solidFill>
              </a:rPr>
              <a:t>Cobertura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31" y="1844823"/>
            <a:ext cx="7128149" cy="426937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152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23392" y="1239144"/>
            <a:ext cx="11137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138 EFS y 2 sub </a:t>
            </a:r>
            <a:r>
              <a:rPr lang="en-US" sz="2400" b="1" dirty="0" err="1" smtClean="0">
                <a:solidFill>
                  <a:prstClr val="black"/>
                </a:solidFill>
              </a:rPr>
              <a:t>oficinas</a:t>
            </a:r>
            <a:r>
              <a:rPr lang="en-US" sz="2400" b="1" dirty="0" smtClean="0">
                <a:solidFill>
                  <a:prstClr val="black"/>
                </a:solidFill>
              </a:rPr>
              <a:t> de </a:t>
            </a:r>
            <a:r>
              <a:rPr lang="en-US" sz="2400" b="1" dirty="0" err="1" smtClean="0">
                <a:solidFill>
                  <a:prstClr val="black"/>
                </a:solidFill>
              </a:rPr>
              <a:t>auditoría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subnacional</a:t>
            </a:r>
            <a:r>
              <a:rPr lang="en-US" sz="2400" b="1" dirty="0" smtClean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99518"/>
              </p:ext>
            </p:extLst>
          </p:nvPr>
        </p:nvGraphicFramePr>
        <p:xfrm>
          <a:off x="8085488" y="2052975"/>
          <a:ext cx="3856304" cy="382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6088"/>
                <a:gridCol w="210021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nb-NO" b="1" dirty="0" err="1" smtClean="0"/>
                        <a:t>Región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nb-NO" b="1" dirty="0" err="1" smtClean="0"/>
                        <a:t>Cantidad</a:t>
                      </a:r>
                      <a:r>
                        <a:rPr lang="nb-NO" b="1" baseline="0" dirty="0" smtClean="0"/>
                        <a:t> de </a:t>
                      </a:r>
                      <a:r>
                        <a:rPr lang="nb-NO" b="1" dirty="0" smtClean="0"/>
                        <a:t>EFS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AFROSAI-E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nb-NO" sz="1800" b="1" dirty="0" smtClean="0"/>
                        <a:t>22 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ASOSAI 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20 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EUROSAI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11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PASAI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15 + </a:t>
                      </a:r>
                      <a:r>
                        <a:rPr lang="nb-NO" sz="1600" b="1" dirty="0" smtClean="0"/>
                        <a:t>2 </a:t>
                      </a:r>
                      <a:r>
                        <a:rPr lang="nb-NO" sz="1600" b="1" dirty="0" err="1" smtClean="0"/>
                        <a:t>Oficinas</a:t>
                      </a:r>
                      <a:r>
                        <a:rPr lang="nb-NO" sz="1600" b="1" dirty="0" smtClean="0"/>
                        <a:t> </a:t>
                      </a:r>
                      <a:r>
                        <a:rPr lang="nb-NO" sz="1600" b="1" dirty="0" err="1" smtClean="0"/>
                        <a:t>Subancionales</a:t>
                      </a:r>
                      <a:r>
                        <a:rPr lang="nb-NO" sz="1600" b="1" dirty="0" smtClean="0"/>
                        <a:t> de </a:t>
                      </a:r>
                      <a:r>
                        <a:rPr lang="nb-NO" sz="1600" b="1" dirty="0" err="1" smtClean="0"/>
                        <a:t>Auditoría</a:t>
                      </a:r>
                      <a:endParaRPr lang="nb-NO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CAROSAI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15 </a:t>
                      </a:r>
                      <a:endParaRPr lang="nb-N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OLACEFS 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ARABOSAI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CREFIAF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/>
                        <a:t>19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9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15" y="0"/>
            <a:ext cx="10972800" cy="1325563"/>
          </a:xfrm>
        </p:spPr>
        <p:txBody>
          <a:bodyPr>
            <a:normAutofit/>
          </a:bodyPr>
          <a:lstStyle/>
          <a:p>
            <a:r>
              <a:rPr lang="nb-NO" sz="3600" b="1" dirty="0" err="1" smtClean="0">
                <a:solidFill>
                  <a:schemeClr val="bg1"/>
                </a:solidFill>
              </a:rPr>
              <a:t>Iniciativa</a:t>
            </a:r>
            <a:r>
              <a:rPr lang="nb-NO" sz="3600" b="1" dirty="0" smtClean="0">
                <a:solidFill>
                  <a:schemeClr val="bg1"/>
                </a:solidFill>
              </a:rPr>
              <a:t> de </a:t>
            </a:r>
            <a:r>
              <a:rPr lang="nb-NO" sz="3600" b="1" dirty="0" err="1" smtClean="0">
                <a:solidFill>
                  <a:schemeClr val="bg1"/>
                </a:solidFill>
              </a:rPr>
              <a:t>Implementación</a:t>
            </a:r>
            <a:r>
              <a:rPr lang="nb-NO" sz="3600" b="1" dirty="0" smtClean="0">
                <a:solidFill>
                  <a:schemeClr val="bg1"/>
                </a:solidFill>
              </a:rPr>
              <a:t> de las ISSAI –</a:t>
            </a:r>
            <a:br>
              <a:rPr lang="nb-NO" sz="3600" b="1" dirty="0" smtClean="0">
                <a:solidFill>
                  <a:schemeClr val="bg1"/>
                </a:solidFill>
              </a:rPr>
            </a:br>
            <a:r>
              <a:rPr lang="nb-NO" sz="3600" b="1" dirty="0" err="1" smtClean="0">
                <a:solidFill>
                  <a:schemeClr val="bg1"/>
                </a:solidFill>
              </a:rPr>
              <a:t>Programa</a:t>
            </a:r>
            <a:r>
              <a:rPr lang="nb-NO" sz="3600" b="1" dirty="0" smtClean="0">
                <a:solidFill>
                  <a:schemeClr val="bg1"/>
                </a:solidFill>
              </a:rPr>
              <a:t> 3i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602013"/>
              </p:ext>
            </p:extLst>
          </p:nvPr>
        </p:nvGraphicFramePr>
        <p:xfrm>
          <a:off x="0" y="1388897"/>
          <a:ext cx="116688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a31633731a5672d8a537d3387778889ae7452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934</Words>
  <Application>Microsoft Office PowerPoint</Application>
  <PresentationFormat>Panorámica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Bodoni MT Black</vt:lpstr>
      <vt:lpstr>Calibri</vt:lpstr>
      <vt:lpstr>Calibri Light</vt:lpstr>
      <vt:lpstr>Candara</vt:lpstr>
      <vt:lpstr>Times New Roman</vt:lpstr>
      <vt:lpstr>Trebuchet MS</vt:lpstr>
      <vt:lpstr>Wingdings</vt:lpstr>
      <vt:lpstr>Tema de Office</vt:lpstr>
      <vt:lpstr>Presentación de PowerPoint</vt:lpstr>
      <vt:lpstr>Plan para la presentación</vt:lpstr>
      <vt:lpstr>Presentación de PowerPoint</vt:lpstr>
      <vt:lpstr> </vt:lpstr>
      <vt:lpstr>Presentación de PowerPoint</vt:lpstr>
      <vt:lpstr>Presentación de PowerPoint</vt:lpstr>
      <vt:lpstr>Taller de Alta Dirección  Programa 3i OLACEFS</vt:lpstr>
      <vt:lpstr>Presentación de PowerPoint</vt:lpstr>
      <vt:lpstr>Iniciativa de Implementación de las ISSAI – Programa 3i</vt:lpstr>
      <vt:lpstr>Presentación de PowerPoint</vt:lpstr>
      <vt:lpstr>Grado de desarrollo iCAT en OLACEFS</vt:lpstr>
      <vt:lpstr>Presentación de PowerPoint</vt:lpstr>
      <vt:lpstr>Presentación de PowerPoint</vt:lpstr>
      <vt:lpstr>Lecciones aprendidas del Programa 3i </vt:lpstr>
      <vt:lpstr>Lecciones aprendidas del Programa 3i </vt:lpstr>
      <vt:lpstr>Lecciones aprendidas del Programa 3i</vt:lpstr>
      <vt:lpstr>Presentación de PowerPoint</vt:lpstr>
      <vt:lpstr>Programa de la IDI – sobre la iniciativa de implementación de las ISSAI (Programa 3i ) Fase II 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Castro Rojas</dc:creator>
  <cp:lastModifiedBy>Erwin Alberto Ramirez Gutierrez</cp:lastModifiedBy>
  <cp:revision>215</cp:revision>
  <dcterms:created xsi:type="dcterms:W3CDTF">2014-11-14T09:58:46Z</dcterms:created>
  <dcterms:modified xsi:type="dcterms:W3CDTF">2015-12-07T15:14:47Z</dcterms:modified>
</cp:coreProperties>
</file>